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9428D7-BBE8-4E95-B833-28250747C893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286FC4-1910-4DD5-BB77-4147C9BEE2CB}">
      <dgm:prSet phldrT="[Текст]" custT="1"/>
      <dgm:spPr/>
      <dgm:t>
        <a:bodyPr/>
        <a:lstStyle/>
        <a:p>
          <a:r>
            <a:rPr lang="ru-RU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 письменный экзамен по казахскому языку /русскому языку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родному языку для школ с уйгурским/ таджикским/ узбекским языком обучения (язык обучения) отводится </a:t>
          </a:r>
        </a:p>
        <a:p>
          <a:r>
            <a: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астрономических часа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(1 астрономический час=60 минут) </a:t>
          </a:r>
          <a:br>
            <a:rPr lang="ru-RU" sz="2000" dirty="0">
              <a:latin typeface="Times New Roman" pitchFamily="18" charset="0"/>
              <a:cs typeface="Times New Roman" pitchFamily="18" charset="0"/>
            </a:rPr>
          </a:br>
          <a:endParaRPr lang="ru-RU" sz="2000" dirty="0"/>
        </a:p>
      </dgm:t>
    </dgm:pt>
    <dgm:pt modelId="{55F6170A-8C5C-4C67-9D78-0A81487BE759}" type="parTrans" cxnId="{A3EC5A61-959C-4B86-A83C-755270188448}">
      <dgm:prSet/>
      <dgm:spPr/>
      <dgm:t>
        <a:bodyPr/>
        <a:lstStyle/>
        <a:p>
          <a:endParaRPr lang="ru-RU"/>
        </a:p>
      </dgm:t>
    </dgm:pt>
    <dgm:pt modelId="{6119AE33-EA04-40C3-95B4-02E3108A35D6}" type="sibTrans" cxnId="{A3EC5A61-959C-4B86-A83C-755270188448}">
      <dgm:prSet/>
      <dgm:spPr/>
      <dgm:t>
        <a:bodyPr/>
        <a:lstStyle/>
        <a:p>
          <a:endParaRPr lang="ru-RU"/>
        </a:p>
      </dgm:t>
    </dgm:pt>
    <dgm:pt modelId="{B2DF9EE1-1AA5-4746-8705-CB11DBF98971}">
      <dgm:prSet phldrT="[Текст]" custT="1"/>
      <dgm:spPr/>
      <dgm:t>
        <a:bodyPr/>
        <a:lstStyle/>
        <a:p>
          <a:r>
            <a: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по алгебре и началам анализа </a:t>
          </a:r>
          <a:r>
            <a: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– 5 астрономических часов.</a:t>
          </a:r>
          <a:endParaRPr lang="ru-RU" sz="2000" dirty="0">
            <a:solidFill>
              <a:srgbClr val="FF0000"/>
            </a:solidFill>
          </a:endParaRPr>
        </a:p>
      </dgm:t>
    </dgm:pt>
    <dgm:pt modelId="{ACFAAE0D-E7EB-43DA-9893-2253DA8C98CA}" type="parTrans" cxnId="{91F36185-4381-40A2-A176-A56425C19C24}">
      <dgm:prSet/>
      <dgm:spPr/>
      <dgm:t>
        <a:bodyPr/>
        <a:lstStyle/>
        <a:p>
          <a:endParaRPr lang="ru-RU"/>
        </a:p>
      </dgm:t>
    </dgm:pt>
    <dgm:pt modelId="{BB0EAFD9-AA43-4603-A787-EC465266C539}" type="sibTrans" cxnId="{91F36185-4381-40A2-A176-A56425C19C24}">
      <dgm:prSet/>
      <dgm:spPr/>
      <dgm:t>
        <a:bodyPr/>
        <a:lstStyle/>
        <a:p>
          <a:endParaRPr lang="ru-RU"/>
        </a:p>
      </dgm:t>
    </dgm:pt>
    <dgm:pt modelId="{EE2BB03C-00A5-40D5-BE12-2106EEA6353E}" type="pres">
      <dgm:prSet presAssocID="{0E9428D7-BBE8-4E95-B833-28250747C893}" presName="linear" presStyleCnt="0">
        <dgm:presLayoutVars>
          <dgm:animLvl val="lvl"/>
          <dgm:resizeHandles val="exact"/>
        </dgm:presLayoutVars>
      </dgm:prSet>
      <dgm:spPr/>
    </dgm:pt>
    <dgm:pt modelId="{E3143A4D-3C35-4009-87DD-B5DA3B86876F}" type="pres">
      <dgm:prSet presAssocID="{58286FC4-1910-4DD5-BB77-4147C9BEE2C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2B70727-5D07-46AA-8C22-304DD028C3D7}" type="pres">
      <dgm:prSet presAssocID="{6119AE33-EA04-40C3-95B4-02E3108A35D6}" presName="spacer" presStyleCnt="0"/>
      <dgm:spPr/>
    </dgm:pt>
    <dgm:pt modelId="{FCFDCAEF-63B7-47CA-A312-53D1BE85B70F}" type="pres">
      <dgm:prSet presAssocID="{B2DF9EE1-1AA5-4746-8705-CB11DBF9897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DBE0305-ADD8-4D78-8CE9-AC9CC1A2CFE8}" type="presOf" srcId="{0E9428D7-BBE8-4E95-B833-28250747C893}" destId="{EE2BB03C-00A5-40D5-BE12-2106EEA6353E}" srcOrd="0" destOrd="0" presId="urn:microsoft.com/office/officeart/2005/8/layout/vList2"/>
    <dgm:cxn modelId="{533B1514-AE4E-4427-88F4-5FDDF0E2B301}" type="presOf" srcId="{B2DF9EE1-1AA5-4746-8705-CB11DBF98971}" destId="{FCFDCAEF-63B7-47CA-A312-53D1BE85B70F}" srcOrd="0" destOrd="0" presId="urn:microsoft.com/office/officeart/2005/8/layout/vList2"/>
    <dgm:cxn modelId="{A3EC5A61-959C-4B86-A83C-755270188448}" srcId="{0E9428D7-BBE8-4E95-B833-28250747C893}" destId="{58286FC4-1910-4DD5-BB77-4147C9BEE2CB}" srcOrd="0" destOrd="0" parTransId="{55F6170A-8C5C-4C67-9D78-0A81487BE759}" sibTransId="{6119AE33-EA04-40C3-95B4-02E3108A35D6}"/>
    <dgm:cxn modelId="{91F36185-4381-40A2-A176-A56425C19C24}" srcId="{0E9428D7-BBE8-4E95-B833-28250747C893}" destId="{B2DF9EE1-1AA5-4746-8705-CB11DBF98971}" srcOrd="1" destOrd="0" parTransId="{ACFAAE0D-E7EB-43DA-9893-2253DA8C98CA}" sibTransId="{BB0EAFD9-AA43-4603-A787-EC465266C539}"/>
    <dgm:cxn modelId="{8AB29494-3F55-4C59-92A0-EE3A3ABB20A5}" type="presOf" srcId="{58286FC4-1910-4DD5-BB77-4147C9BEE2CB}" destId="{E3143A4D-3C35-4009-87DD-B5DA3B86876F}" srcOrd="0" destOrd="0" presId="urn:microsoft.com/office/officeart/2005/8/layout/vList2"/>
    <dgm:cxn modelId="{6F8EA99D-FAD6-43AF-B625-1C065E3C421A}" type="presParOf" srcId="{EE2BB03C-00A5-40D5-BE12-2106EEA6353E}" destId="{E3143A4D-3C35-4009-87DD-B5DA3B86876F}" srcOrd="0" destOrd="0" presId="urn:microsoft.com/office/officeart/2005/8/layout/vList2"/>
    <dgm:cxn modelId="{19327E0A-4610-4F15-AB9E-5BF72760C980}" type="presParOf" srcId="{EE2BB03C-00A5-40D5-BE12-2106EEA6353E}" destId="{22B70727-5D07-46AA-8C22-304DD028C3D7}" srcOrd="1" destOrd="0" presId="urn:microsoft.com/office/officeart/2005/8/layout/vList2"/>
    <dgm:cxn modelId="{F72B6040-21E5-471C-BED4-FEFF98A69F23}" type="presParOf" srcId="{EE2BB03C-00A5-40D5-BE12-2106EEA6353E}" destId="{FCFDCAEF-63B7-47CA-A312-53D1BE85B70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1B095-6870-4EB7-AEA8-FE483D05888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35D879-D240-4BCF-9AB6-EE4450FC74A8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Допуск к итоговой аттестации</a:t>
          </a:r>
          <a:endParaRPr lang="ru-RU" dirty="0">
            <a:solidFill>
              <a:schemeClr val="tx1"/>
            </a:solidFill>
          </a:endParaRPr>
        </a:p>
      </dgm:t>
    </dgm:pt>
    <dgm:pt modelId="{22F2968D-56D7-427D-BC9B-B106BC0B52C7}" type="parTrans" cxnId="{06567748-48CC-4C9B-A869-94A3855BCED3}">
      <dgm:prSet/>
      <dgm:spPr/>
      <dgm:t>
        <a:bodyPr/>
        <a:lstStyle/>
        <a:p>
          <a:endParaRPr lang="ru-RU"/>
        </a:p>
      </dgm:t>
    </dgm:pt>
    <dgm:pt modelId="{7BE664B2-784A-4ADF-907A-4C21EC4212E6}" type="sibTrans" cxnId="{06567748-48CC-4C9B-A869-94A3855BCED3}">
      <dgm:prSet/>
      <dgm:spPr/>
      <dgm:t>
        <a:bodyPr/>
        <a:lstStyle/>
        <a:p>
          <a:endParaRPr lang="ru-RU"/>
        </a:p>
      </dgm:t>
    </dgm:pt>
    <dgm:pt modelId="{D8288FB4-9439-4C37-8BD6-E3B219666C35}">
      <dgm:prSet phldrT="[Текст]"/>
      <dgm:spPr/>
      <dgm:t>
        <a:bodyPr/>
        <a:lstStyle/>
        <a:p>
          <a:r>
            <a: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Если обучающийся 11 классов имеет годовые оценки "2" по предметам по которым проводится итоговая аттестация</a:t>
          </a:r>
          <a:r>
            <a: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то до начала итоговой аттестации проводится дополнительное </a:t>
          </a:r>
          <a:r>
            <a:rPr lang="ru-RU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суммативное</a:t>
          </a:r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оценивание за учебный год по данным предметам</a:t>
          </a:r>
          <a:endParaRPr lang="ru-RU" dirty="0">
            <a:solidFill>
              <a:schemeClr val="tx1"/>
            </a:solidFill>
          </a:endParaRPr>
        </a:p>
      </dgm:t>
    </dgm:pt>
    <dgm:pt modelId="{C6047B40-F4BD-4CC0-9AAC-12E59821CF19}" type="parTrans" cxnId="{2C14F6B0-4FCE-4351-A06B-D2A9D91EEC96}">
      <dgm:prSet/>
      <dgm:spPr/>
      <dgm:t>
        <a:bodyPr/>
        <a:lstStyle/>
        <a:p>
          <a:endParaRPr lang="ru-RU"/>
        </a:p>
      </dgm:t>
    </dgm:pt>
    <dgm:pt modelId="{FFE946F9-F7B4-4D97-8DA7-D86212064906}" type="sibTrans" cxnId="{2C14F6B0-4FCE-4351-A06B-D2A9D91EEC96}">
      <dgm:prSet/>
      <dgm:spPr/>
      <dgm:t>
        <a:bodyPr/>
        <a:lstStyle/>
        <a:p>
          <a:endParaRPr lang="ru-RU"/>
        </a:p>
      </dgm:t>
    </dgm:pt>
    <dgm:pt modelId="{0D34339F-6B3C-43CB-8451-9A08693A4685}">
      <dgm:prSet phldrT="[Текст]"/>
      <dgm:spPr/>
      <dgm:t>
        <a:bodyPr/>
        <a:lstStyle/>
        <a:p>
          <a:r>
            <a: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После проведенного дополнительного </a:t>
          </a:r>
          <a:r>
            <a:rPr lang="ru-RU" i="1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суммативного</a:t>
          </a:r>
          <a:r>
            <a: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оценивания при получении оценок "3", "4", "5" </a:t>
          </a:r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итоговая оценка выставляется на основании результатов экзамена (по пятибалльной шкале) и оценки за дополнительное </a:t>
          </a:r>
          <a:r>
            <a:rPr lang="ru-RU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суммативное</a:t>
          </a:r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оценивание за учебный год (по пятибалльной шкале) в процентном соотношении 30 на 70. Округление итоговой оценки проводится к ближайшему целому.</a:t>
          </a:r>
          <a:b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dirty="0">
            <a:solidFill>
              <a:schemeClr val="tx1"/>
            </a:solidFill>
          </a:endParaRPr>
        </a:p>
      </dgm:t>
    </dgm:pt>
    <dgm:pt modelId="{487FC0C1-0E6C-4A79-99BC-20A0200621BC}" type="parTrans" cxnId="{11A27A90-73D0-4273-BFED-E8347940A100}">
      <dgm:prSet/>
      <dgm:spPr/>
      <dgm:t>
        <a:bodyPr/>
        <a:lstStyle/>
        <a:p>
          <a:endParaRPr lang="ru-RU"/>
        </a:p>
      </dgm:t>
    </dgm:pt>
    <dgm:pt modelId="{3D1DD6C0-65DF-4371-87F6-B4916E756EA9}" type="sibTrans" cxnId="{11A27A90-73D0-4273-BFED-E8347940A100}">
      <dgm:prSet/>
      <dgm:spPr/>
      <dgm:t>
        <a:bodyPr/>
        <a:lstStyle/>
        <a:p>
          <a:endParaRPr lang="ru-RU"/>
        </a:p>
      </dgm:t>
    </dgm:pt>
    <dgm:pt modelId="{2D7E8263-12E0-4BD0-BB2D-A54AB8BA6510}">
      <dgm:prSet phldrT="[Текст]"/>
      <dgm:spPr/>
      <dgm:t>
        <a:bodyPr/>
        <a:lstStyle/>
        <a:p>
          <a:r>
            <a: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При получении оценки "2" за дополнительное </a:t>
          </a:r>
          <a:r>
            <a:rPr lang="ru-RU" i="1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суммативное</a:t>
          </a:r>
          <a:r>
            <a: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оценивание за учебный год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 </a:t>
          </a:r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обучающиеся 11 класса не допускаются к итоговой аттестации и получают справку о незавершенном общем среднем образовании</a:t>
          </a:r>
          <a:r>
            <a: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dirty="0"/>
        </a:p>
      </dgm:t>
    </dgm:pt>
    <dgm:pt modelId="{FB1AEDD0-4CCA-4E6E-8040-2A57F35A8785}" type="parTrans" cxnId="{F4D38AC8-0BFB-4F04-A2F3-767D6FC2E30F}">
      <dgm:prSet/>
      <dgm:spPr/>
      <dgm:t>
        <a:bodyPr/>
        <a:lstStyle/>
        <a:p>
          <a:endParaRPr lang="ru-RU"/>
        </a:p>
      </dgm:t>
    </dgm:pt>
    <dgm:pt modelId="{83BB23AD-88A3-45F2-8791-9928B0BB7724}" type="sibTrans" cxnId="{F4D38AC8-0BFB-4F04-A2F3-767D6FC2E30F}">
      <dgm:prSet/>
      <dgm:spPr/>
      <dgm:t>
        <a:bodyPr/>
        <a:lstStyle/>
        <a:p>
          <a:endParaRPr lang="ru-RU"/>
        </a:p>
      </dgm:t>
    </dgm:pt>
    <dgm:pt modelId="{694283BC-E1CE-4E1B-8C92-A6004FA47AA2}" type="pres">
      <dgm:prSet presAssocID="{6891B095-6870-4EB7-AEA8-FE483D058882}" presName="vert0" presStyleCnt="0">
        <dgm:presLayoutVars>
          <dgm:dir/>
          <dgm:animOne val="branch"/>
          <dgm:animLvl val="lvl"/>
        </dgm:presLayoutVars>
      </dgm:prSet>
      <dgm:spPr/>
    </dgm:pt>
    <dgm:pt modelId="{BD0D69BE-1E1B-4684-8142-CE9193FBCB2D}" type="pres">
      <dgm:prSet presAssocID="{FE35D879-D240-4BCF-9AB6-EE4450FC74A8}" presName="thickLine" presStyleLbl="alignNode1" presStyleIdx="0" presStyleCnt="1"/>
      <dgm:spPr/>
    </dgm:pt>
    <dgm:pt modelId="{8A5313FA-B2B3-4947-B445-8E1E2125404F}" type="pres">
      <dgm:prSet presAssocID="{FE35D879-D240-4BCF-9AB6-EE4450FC74A8}" presName="horz1" presStyleCnt="0"/>
      <dgm:spPr/>
    </dgm:pt>
    <dgm:pt modelId="{5EE6BBE3-A09E-4E55-B38D-29D27424BAA1}" type="pres">
      <dgm:prSet presAssocID="{FE35D879-D240-4BCF-9AB6-EE4450FC74A8}" presName="tx1" presStyleLbl="revTx" presStyleIdx="0" presStyleCnt="4"/>
      <dgm:spPr/>
    </dgm:pt>
    <dgm:pt modelId="{8D1D1E00-1E27-46D0-9593-511D85B7858A}" type="pres">
      <dgm:prSet presAssocID="{FE35D879-D240-4BCF-9AB6-EE4450FC74A8}" presName="vert1" presStyleCnt="0"/>
      <dgm:spPr/>
    </dgm:pt>
    <dgm:pt modelId="{320F33DE-5515-466C-B2F4-B09AA692E638}" type="pres">
      <dgm:prSet presAssocID="{D8288FB4-9439-4C37-8BD6-E3B219666C35}" presName="vertSpace2a" presStyleCnt="0"/>
      <dgm:spPr/>
    </dgm:pt>
    <dgm:pt modelId="{4DA14044-E80F-4876-8997-6814EF308AE9}" type="pres">
      <dgm:prSet presAssocID="{D8288FB4-9439-4C37-8BD6-E3B219666C35}" presName="horz2" presStyleCnt="0"/>
      <dgm:spPr/>
    </dgm:pt>
    <dgm:pt modelId="{13C4E43F-2710-4DD4-97B2-702D823E6598}" type="pres">
      <dgm:prSet presAssocID="{D8288FB4-9439-4C37-8BD6-E3B219666C35}" presName="horzSpace2" presStyleCnt="0"/>
      <dgm:spPr/>
    </dgm:pt>
    <dgm:pt modelId="{A222DFC2-89FD-453D-A585-6A1E808CF22D}" type="pres">
      <dgm:prSet presAssocID="{D8288FB4-9439-4C37-8BD6-E3B219666C35}" presName="tx2" presStyleLbl="revTx" presStyleIdx="1" presStyleCnt="4"/>
      <dgm:spPr/>
    </dgm:pt>
    <dgm:pt modelId="{86CCA69E-69A3-4EC7-BAA5-BE594C5DC83F}" type="pres">
      <dgm:prSet presAssocID="{D8288FB4-9439-4C37-8BD6-E3B219666C35}" presName="vert2" presStyleCnt="0"/>
      <dgm:spPr/>
    </dgm:pt>
    <dgm:pt modelId="{CD35E8AE-1968-4F01-B3A9-7B51DE1795C2}" type="pres">
      <dgm:prSet presAssocID="{D8288FB4-9439-4C37-8BD6-E3B219666C35}" presName="thinLine2b" presStyleLbl="callout" presStyleIdx="0" presStyleCnt="3"/>
      <dgm:spPr/>
    </dgm:pt>
    <dgm:pt modelId="{CA8E25ED-9DB1-4925-B5EB-FEE2885CED03}" type="pres">
      <dgm:prSet presAssocID="{D8288FB4-9439-4C37-8BD6-E3B219666C35}" presName="vertSpace2b" presStyleCnt="0"/>
      <dgm:spPr/>
    </dgm:pt>
    <dgm:pt modelId="{F9EDCC75-453D-4831-B2E7-FD52369BB36B}" type="pres">
      <dgm:prSet presAssocID="{0D34339F-6B3C-43CB-8451-9A08693A4685}" presName="horz2" presStyleCnt="0"/>
      <dgm:spPr/>
    </dgm:pt>
    <dgm:pt modelId="{B2FE503C-AD2D-49F7-8E37-C5F7E86F2FCB}" type="pres">
      <dgm:prSet presAssocID="{0D34339F-6B3C-43CB-8451-9A08693A4685}" presName="horzSpace2" presStyleCnt="0"/>
      <dgm:spPr/>
    </dgm:pt>
    <dgm:pt modelId="{AF1A6B64-452D-4208-96EA-06421CAE01A7}" type="pres">
      <dgm:prSet presAssocID="{0D34339F-6B3C-43CB-8451-9A08693A4685}" presName="tx2" presStyleLbl="revTx" presStyleIdx="2" presStyleCnt="4"/>
      <dgm:spPr/>
    </dgm:pt>
    <dgm:pt modelId="{5825C17E-F1F4-4F56-9357-031463760317}" type="pres">
      <dgm:prSet presAssocID="{0D34339F-6B3C-43CB-8451-9A08693A4685}" presName="vert2" presStyleCnt="0"/>
      <dgm:spPr/>
    </dgm:pt>
    <dgm:pt modelId="{C71F050F-5A00-414E-AA34-E2B05E00364A}" type="pres">
      <dgm:prSet presAssocID="{0D34339F-6B3C-43CB-8451-9A08693A4685}" presName="thinLine2b" presStyleLbl="callout" presStyleIdx="1" presStyleCnt="3"/>
      <dgm:spPr/>
    </dgm:pt>
    <dgm:pt modelId="{D9D69194-7336-4149-8B96-A3CAA5EED82E}" type="pres">
      <dgm:prSet presAssocID="{0D34339F-6B3C-43CB-8451-9A08693A4685}" presName="vertSpace2b" presStyleCnt="0"/>
      <dgm:spPr/>
    </dgm:pt>
    <dgm:pt modelId="{1769327F-2BBD-47E4-8D46-05B1D7BD10D5}" type="pres">
      <dgm:prSet presAssocID="{2D7E8263-12E0-4BD0-BB2D-A54AB8BA6510}" presName="horz2" presStyleCnt="0"/>
      <dgm:spPr/>
    </dgm:pt>
    <dgm:pt modelId="{A8DDF5C3-ACA9-4E03-AB1B-15BC3975F702}" type="pres">
      <dgm:prSet presAssocID="{2D7E8263-12E0-4BD0-BB2D-A54AB8BA6510}" presName="horzSpace2" presStyleCnt="0"/>
      <dgm:spPr/>
    </dgm:pt>
    <dgm:pt modelId="{D6739DFD-A5BF-4A44-BB2C-9E07CC9BACE1}" type="pres">
      <dgm:prSet presAssocID="{2D7E8263-12E0-4BD0-BB2D-A54AB8BA6510}" presName="tx2" presStyleLbl="revTx" presStyleIdx="3" presStyleCnt="4"/>
      <dgm:spPr/>
    </dgm:pt>
    <dgm:pt modelId="{5514FD57-B4BE-4659-929E-E0A8507E38AA}" type="pres">
      <dgm:prSet presAssocID="{2D7E8263-12E0-4BD0-BB2D-A54AB8BA6510}" presName="vert2" presStyleCnt="0"/>
      <dgm:spPr/>
    </dgm:pt>
    <dgm:pt modelId="{12ACDAC3-8A93-4F66-8055-FEA6FC72E63A}" type="pres">
      <dgm:prSet presAssocID="{2D7E8263-12E0-4BD0-BB2D-A54AB8BA6510}" presName="thinLine2b" presStyleLbl="callout" presStyleIdx="2" presStyleCnt="3"/>
      <dgm:spPr/>
    </dgm:pt>
    <dgm:pt modelId="{59275FCE-A561-47C3-BC91-503C35B03059}" type="pres">
      <dgm:prSet presAssocID="{2D7E8263-12E0-4BD0-BB2D-A54AB8BA6510}" presName="vertSpace2b" presStyleCnt="0"/>
      <dgm:spPr/>
    </dgm:pt>
  </dgm:ptLst>
  <dgm:cxnLst>
    <dgm:cxn modelId="{68EC0C0F-FEDE-4D6B-806C-3BF3C1AF204D}" type="presOf" srcId="{6891B095-6870-4EB7-AEA8-FE483D058882}" destId="{694283BC-E1CE-4E1B-8C92-A6004FA47AA2}" srcOrd="0" destOrd="0" presId="urn:microsoft.com/office/officeart/2008/layout/LinedList"/>
    <dgm:cxn modelId="{42A3702E-A08A-4B56-8FED-0AB83FE72E4C}" type="presOf" srcId="{2D7E8263-12E0-4BD0-BB2D-A54AB8BA6510}" destId="{D6739DFD-A5BF-4A44-BB2C-9E07CC9BACE1}" srcOrd="0" destOrd="0" presId="urn:microsoft.com/office/officeart/2008/layout/LinedList"/>
    <dgm:cxn modelId="{BE43D92E-B1E8-491E-B4C1-49FB70A03CF2}" type="presOf" srcId="{FE35D879-D240-4BCF-9AB6-EE4450FC74A8}" destId="{5EE6BBE3-A09E-4E55-B38D-29D27424BAA1}" srcOrd="0" destOrd="0" presId="urn:microsoft.com/office/officeart/2008/layout/LinedList"/>
    <dgm:cxn modelId="{06567748-48CC-4C9B-A869-94A3855BCED3}" srcId="{6891B095-6870-4EB7-AEA8-FE483D058882}" destId="{FE35D879-D240-4BCF-9AB6-EE4450FC74A8}" srcOrd="0" destOrd="0" parTransId="{22F2968D-56D7-427D-BC9B-B106BC0B52C7}" sibTransId="{7BE664B2-784A-4ADF-907A-4C21EC4212E6}"/>
    <dgm:cxn modelId="{167CAB72-6B30-49C2-9BDF-B9CF63CD9F77}" type="presOf" srcId="{D8288FB4-9439-4C37-8BD6-E3B219666C35}" destId="{A222DFC2-89FD-453D-A585-6A1E808CF22D}" srcOrd="0" destOrd="0" presId="urn:microsoft.com/office/officeart/2008/layout/LinedList"/>
    <dgm:cxn modelId="{11A27A90-73D0-4273-BFED-E8347940A100}" srcId="{FE35D879-D240-4BCF-9AB6-EE4450FC74A8}" destId="{0D34339F-6B3C-43CB-8451-9A08693A4685}" srcOrd="1" destOrd="0" parTransId="{487FC0C1-0E6C-4A79-99BC-20A0200621BC}" sibTransId="{3D1DD6C0-65DF-4371-87F6-B4916E756EA9}"/>
    <dgm:cxn modelId="{2C14F6B0-4FCE-4351-A06B-D2A9D91EEC96}" srcId="{FE35D879-D240-4BCF-9AB6-EE4450FC74A8}" destId="{D8288FB4-9439-4C37-8BD6-E3B219666C35}" srcOrd="0" destOrd="0" parTransId="{C6047B40-F4BD-4CC0-9AAC-12E59821CF19}" sibTransId="{FFE946F9-F7B4-4D97-8DA7-D86212064906}"/>
    <dgm:cxn modelId="{F4D38AC8-0BFB-4F04-A2F3-767D6FC2E30F}" srcId="{FE35D879-D240-4BCF-9AB6-EE4450FC74A8}" destId="{2D7E8263-12E0-4BD0-BB2D-A54AB8BA6510}" srcOrd="2" destOrd="0" parTransId="{FB1AEDD0-4CCA-4E6E-8040-2A57F35A8785}" sibTransId="{83BB23AD-88A3-45F2-8791-9928B0BB7724}"/>
    <dgm:cxn modelId="{CB1E04DF-5CD9-4724-9DD3-3B8054734794}" type="presOf" srcId="{0D34339F-6B3C-43CB-8451-9A08693A4685}" destId="{AF1A6B64-452D-4208-96EA-06421CAE01A7}" srcOrd="0" destOrd="0" presId="urn:microsoft.com/office/officeart/2008/layout/LinedList"/>
    <dgm:cxn modelId="{C5A6F47D-2DE2-4656-8C75-3A94F20D0C92}" type="presParOf" srcId="{694283BC-E1CE-4E1B-8C92-A6004FA47AA2}" destId="{BD0D69BE-1E1B-4684-8142-CE9193FBCB2D}" srcOrd="0" destOrd="0" presId="urn:microsoft.com/office/officeart/2008/layout/LinedList"/>
    <dgm:cxn modelId="{FBCAB688-4E32-4C83-9198-D8A715470280}" type="presParOf" srcId="{694283BC-E1CE-4E1B-8C92-A6004FA47AA2}" destId="{8A5313FA-B2B3-4947-B445-8E1E2125404F}" srcOrd="1" destOrd="0" presId="urn:microsoft.com/office/officeart/2008/layout/LinedList"/>
    <dgm:cxn modelId="{EC1AD300-DAB5-4246-A9F9-8DEEC1A1531B}" type="presParOf" srcId="{8A5313FA-B2B3-4947-B445-8E1E2125404F}" destId="{5EE6BBE3-A09E-4E55-B38D-29D27424BAA1}" srcOrd="0" destOrd="0" presId="urn:microsoft.com/office/officeart/2008/layout/LinedList"/>
    <dgm:cxn modelId="{3798AFCE-2AE6-4430-A2EB-4DF0BB7CEEC1}" type="presParOf" srcId="{8A5313FA-B2B3-4947-B445-8E1E2125404F}" destId="{8D1D1E00-1E27-46D0-9593-511D85B7858A}" srcOrd="1" destOrd="0" presId="urn:microsoft.com/office/officeart/2008/layout/LinedList"/>
    <dgm:cxn modelId="{20D98C36-13DF-460D-98C7-1999FBA46B50}" type="presParOf" srcId="{8D1D1E00-1E27-46D0-9593-511D85B7858A}" destId="{320F33DE-5515-466C-B2F4-B09AA692E638}" srcOrd="0" destOrd="0" presId="urn:microsoft.com/office/officeart/2008/layout/LinedList"/>
    <dgm:cxn modelId="{B150CAD7-ED87-44DE-AEAD-C36C754D10EC}" type="presParOf" srcId="{8D1D1E00-1E27-46D0-9593-511D85B7858A}" destId="{4DA14044-E80F-4876-8997-6814EF308AE9}" srcOrd="1" destOrd="0" presId="urn:microsoft.com/office/officeart/2008/layout/LinedList"/>
    <dgm:cxn modelId="{1C3F3FD0-1925-4AAF-8161-EB1815C801AA}" type="presParOf" srcId="{4DA14044-E80F-4876-8997-6814EF308AE9}" destId="{13C4E43F-2710-4DD4-97B2-702D823E6598}" srcOrd="0" destOrd="0" presId="urn:microsoft.com/office/officeart/2008/layout/LinedList"/>
    <dgm:cxn modelId="{4D8C59B1-5AEF-4D15-8AE5-BC860FDED3DA}" type="presParOf" srcId="{4DA14044-E80F-4876-8997-6814EF308AE9}" destId="{A222DFC2-89FD-453D-A585-6A1E808CF22D}" srcOrd="1" destOrd="0" presId="urn:microsoft.com/office/officeart/2008/layout/LinedList"/>
    <dgm:cxn modelId="{5CF0931A-F495-4645-9662-7CF564C29433}" type="presParOf" srcId="{4DA14044-E80F-4876-8997-6814EF308AE9}" destId="{86CCA69E-69A3-4EC7-BAA5-BE594C5DC83F}" srcOrd="2" destOrd="0" presId="urn:microsoft.com/office/officeart/2008/layout/LinedList"/>
    <dgm:cxn modelId="{B0668554-7B9A-4D92-A42D-13D1BC654D6C}" type="presParOf" srcId="{8D1D1E00-1E27-46D0-9593-511D85B7858A}" destId="{CD35E8AE-1968-4F01-B3A9-7B51DE1795C2}" srcOrd="2" destOrd="0" presId="urn:microsoft.com/office/officeart/2008/layout/LinedList"/>
    <dgm:cxn modelId="{ABA04E44-9152-4C31-BC7F-0E636168A8B1}" type="presParOf" srcId="{8D1D1E00-1E27-46D0-9593-511D85B7858A}" destId="{CA8E25ED-9DB1-4925-B5EB-FEE2885CED03}" srcOrd="3" destOrd="0" presId="urn:microsoft.com/office/officeart/2008/layout/LinedList"/>
    <dgm:cxn modelId="{DA90C2D0-0BFB-43E6-B83B-4279809A0264}" type="presParOf" srcId="{8D1D1E00-1E27-46D0-9593-511D85B7858A}" destId="{F9EDCC75-453D-4831-B2E7-FD52369BB36B}" srcOrd="4" destOrd="0" presId="urn:microsoft.com/office/officeart/2008/layout/LinedList"/>
    <dgm:cxn modelId="{AFE8DEA1-3C0B-4A8A-B036-48A2A6579B8B}" type="presParOf" srcId="{F9EDCC75-453D-4831-B2E7-FD52369BB36B}" destId="{B2FE503C-AD2D-49F7-8E37-C5F7E86F2FCB}" srcOrd="0" destOrd="0" presId="urn:microsoft.com/office/officeart/2008/layout/LinedList"/>
    <dgm:cxn modelId="{3B27C3AA-FA82-416B-AA92-EA763601EDB7}" type="presParOf" srcId="{F9EDCC75-453D-4831-B2E7-FD52369BB36B}" destId="{AF1A6B64-452D-4208-96EA-06421CAE01A7}" srcOrd="1" destOrd="0" presId="urn:microsoft.com/office/officeart/2008/layout/LinedList"/>
    <dgm:cxn modelId="{EDEC0F37-69A7-4659-8DAD-1C8B5D12D222}" type="presParOf" srcId="{F9EDCC75-453D-4831-B2E7-FD52369BB36B}" destId="{5825C17E-F1F4-4F56-9357-031463760317}" srcOrd="2" destOrd="0" presId="urn:microsoft.com/office/officeart/2008/layout/LinedList"/>
    <dgm:cxn modelId="{18E45B07-38A5-47D5-85CC-391BA1F6B3D5}" type="presParOf" srcId="{8D1D1E00-1E27-46D0-9593-511D85B7858A}" destId="{C71F050F-5A00-414E-AA34-E2B05E00364A}" srcOrd="5" destOrd="0" presId="urn:microsoft.com/office/officeart/2008/layout/LinedList"/>
    <dgm:cxn modelId="{2AB51C44-6FC1-45C2-9B14-99F93D8B71CB}" type="presParOf" srcId="{8D1D1E00-1E27-46D0-9593-511D85B7858A}" destId="{D9D69194-7336-4149-8B96-A3CAA5EED82E}" srcOrd="6" destOrd="0" presId="urn:microsoft.com/office/officeart/2008/layout/LinedList"/>
    <dgm:cxn modelId="{ACAF3728-53CB-47BC-ACE4-E6E9ECB3C41F}" type="presParOf" srcId="{8D1D1E00-1E27-46D0-9593-511D85B7858A}" destId="{1769327F-2BBD-47E4-8D46-05B1D7BD10D5}" srcOrd="7" destOrd="0" presId="urn:microsoft.com/office/officeart/2008/layout/LinedList"/>
    <dgm:cxn modelId="{0E925FFA-43D6-4AAB-9ED7-6EA6843B6066}" type="presParOf" srcId="{1769327F-2BBD-47E4-8D46-05B1D7BD10D5}" destId="{A8DDF5C3-ACA9-4E03-AB1B-15BC3975F702}" srcOrd="0" destOrd="0" presId="urn:microsoft.com/office/officeart/2008/layout/LinedList"/>
    <dgm:cxn modelId="{0A079A83-FBBF-4509-9C30-15472CDD35CA}" type="presParOf" srcId="{1769327F-2BBD-47E4-8D46-05B1D7BD10D5}" destId="{D6739DFD-A5BF-4A44-BB2C-9E07CC9BACE1}" srcOrd="1" destOrd="0" presId="urn:microsoft.com/office/officeart/2008/layout/LinedList"/>
    <dgm:cxn modelId="{5BE95E54-83DD-455E-AABB-7618EFB2D8E4}" type="presParOf" srcId="{1769327F-2BBD-47E4-8D46-05B1D7BD10D5}" destId="{5514FD57-B4BE-4659-929E-E0A8507E38AA}" srcOrd="2" destOrd="0" presId="urn:microsoft.com/office/officeart/2008/layout/LinedList"/>
    <dgm:cxn modelId="{C52453F8-CB79-4060-AF38-7E5D322EFFFA}" type="presParOf" srcId="{8D1D1E00-1E27-46D0-9593-511D85B7858A}" destId="{12ACDAC3-8A93-4F66-8055-FEA6FC72E63A}" srcOrd="8" destOrd="0" presId="urn:microsoft.com/office/officeart/2008/layout/LinedList"/>
    <dgm:cxn modelId="{45D1F08E-9852-4C9B-A2CA-1BF81A8D7B0D}" type="presParOf" srcId="{8D1D1E00-1E27-46D0-9593-511D85B7858A}" destId="{59275FCE-A561-47C3-BC91-503C35B0305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55E1CE-C1D3-4BFE-9D71-DE8BEC780F8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2BB064-481C-4E82-AD54-EF28CD040FAA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Освобождение обучающихся от учебных предметов</a:t>
          </a:r>
          <a:endParaRPr lang="ru-RU" sz="2000" dirty="0">
            <a:solidFill>
              <a:srgbClr val="FF0000"/>
            </a:solidFill>
          </a:endParaRPr>
        </a:p>
      </dgm:t>
    </dgm:pt>
    <dgm:pt modelId="{C6DF83F7-5375-4235-8F16-50207BC2B751}" type="parTrans" cxnId="{E3383C7D-1C5C-48A1-AFEC-07274CE1EFAF}">
      <dgm:prSet/>
      <dgm:spPr/>
      <dgm:t>
        <a:bodyPr/>
        <a:lstStyle/>
        <a:p>
          <a:endParaRPr lang="ru-RU"/>
        </a:p>
      </dgm:t>
    </dgm:pt>
    <dgm:pt modelId="{94474C3F-E93B-40E4-B674-C1CA3ED84086}" type="sibTrans" cxnId="{E3383C7D-1C5C-48A1-AFEC-07274CE1EFAF}">
      <dgm:prSet/>
      <dgm:spPr/>
      <dgm:t>
        <a:bodyPr/>
        <a:lstStyle/>
        <a:p>
          <a:endParaRPr lang="ru-RU"/>
        </a:p>
      </dgm:t>
    </dgm:pt>
    <dgm:pt modelId="{DB64DF85-F28F-4F0A-9148-7BCB8106303F}">
      <dgm:prSet phldrT="[Текст]" custT="1"/>
      <dgm:spPr/>
      <dgm:t>
        <a:bodyPr/>
        <a:lstStyle/>
        <a:p>
          <a:r>
            <a: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"Художественный труд", "Начальная военная и технологическая подготовка" и "Физическая культура« 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в порядке, установленном законодательством Республики Казахстан, не влияет на успеваемость, допуск к итоговой аттестации.</a:t>
          </a:r>
          <a:endParaRPr lang="ru-RU" sz="1600" dirty="0"/>
        </a:p>
      </dgm:t>
    </dgm:pt>
    <dgm:pt modelId="{E08D1E71-FC22-4B7F-848D-A4CC1E010351}" type="parTrans" cxnId="{816AA325-5348-4359-AB4C-4B0764CD97F6}">
      <dgm:prSet/>
      <dgm:spPr/>
      <dgm:t>
        <a:bodyPr/>
        <a:lstStyle/>
        <a:p>
          <a:endParaRPr lang="ru-RU"/>
        </a:p>
      </dgm:t>
    </dgm:pt>
    <dgm:pt modelId="{7EFE0425-7A3F-4746-950D-82978E171075}" type="sibTrans" cxnId="{816AA325-5348-4359-AB4C-4B0764CD97F6}">
      <dgm:prSet/>
      <dgm:spPr/>
      <dgm:t>
        <a:bodyPr/>
        <a:lstStyle/>
        <a:p>
          <a:endParaRPr lang="ru-RU"/>
        </a:p>
      </dgm:t>
    </dgm:pt>
    <dgm:pt modelId="{96F29F58-1CD1-4F04-914C-4A602F721666}">
      <dgm:prSet phldrT="[Текст]"/>
      <dgm:spPr/>
      <dgm:t>
        <a:bodyPr/>
        <a:lstStyle/>
        <a:p>
          <a:endParaRPr lang="ru-RU" dirty="0"/>
        </a:p>
      </dgm:t>
    </dgm:pt>
    <dgm:pt modelId="{EC55FC77-7568-4CBF-AF70-CE27C1350D4C}" type="sibTrans" cxnId="{0C2A1B5C-0BD1-419F-8E74-9BF867E0BCAF}">
      <dgm:prSet/>
      <dgm:spPr/>
      <dgm:t>
        <a:bodyPr/>
        <a:lstStyle/>
        <a:p>
          <a:endParaRPr lang="ru-RU"/>
        </a:p>
      </dgm:t>
    </dgm:pt>
    <dgm:pt modelId="{E7A6271E-B176-4289-880C-A9A8B3EE056B}" type="parTrans" cxnId="{0C2A1B5C-0BD1-419F-8E74-9BF867E0BCAF}">
      <dgm:prSet/>
      <dgm:spPr/>
      <dgm:t>
        <a:bodyPr/>
        <a:lstStyle/>
        <a:p>
          <a:endParaRPr lang="ru-RU"/>
        </a:p>
      </dgm:t>
    </dgm:pt>
    <dgm:pt modelId="{9802B6E3-424A-4EFB-A671-502E1E2D0044}" type="pres">
      <dgm:prSet presAssocID="{4A55E1CE-C1D3-4BFE-9D71-DE8BEC780F87}" presName="vert0" presStyleCnt="0">
        <dgm:presLayoutVars>
          <dgm:dir/>
          <dgm:animOne val="branch"/>
          <dgm:animLvl val="lvl"/>
        </dgm:presLayoutVars>
      </dgm:prSet>
      <dgm:spPr/>
    </dgm:pt>
    <dgm:pt modelId="{2C35B773-A4BC-478F-8B5C-1474AA6ED659}" type="pres">
      <dgm:prSet presAssocID="{96F29F58-1CD1-4F04-914C-4A602F721666}" presName="thickLine" presStyleLbl="alignNode1" presStyleIdx="0" presStyleCnt="1"/>
      <dgm:spPr/>
    </dgm:pt>
    <dgm:pt modelId="{90A378F8-146B-4377-A2BA-580FA5494F15}" type="pres">
      <dgm:prSet presAssocID="{96F29F58-1CD1-4F04-914C-4A602F721666}" presName="horz1" presStyleCnt="0"/>
      <dgm:spPr/>
    </dgm:pt>
    <dgm:pt modelId="{7ECC5707-6798-44FF-B110-F308B72E26DD}" type="pres">
      <dgm:prSet presAssocID="{96F29F58-1CD1-4F04-914C-4A602F721666}" presName="tx1" presStyleLbl="revTx" presStyleIdx="0" presStyleCnt="3"/>
      <dgm:spPr/>
    </dgm:pt>
    <dgm:pt modelId="{2A0192B3-D8F7-4356-AD38-5B7101F2AA0B}" type="pres">
      <dgm:prSet presAssocID="{96F29F58-1CD1-4F04-914C-4A602F721666}" presName="vert1" presStyleCnt="0"/>
      <dgm:spPr/>
    </dgm:pt>
    <dgm:pt modelId="{FC37980F-0FBC-4BF5-A6FB-F56B28B0CD01}" type="pres">
      <dgm:prSet presAssocID="{412BB064-481C-4E82-AD54-EF28CD040FAA}" presName="vertSpace2a" presStyleCnt="0"/>
      <dgm:spPr/>
    </dgm:pt>
    <dgm:pt modelId="{014C6F4D-EA4B-4474-991E-8C40D3137AE0}" type="pres">
      <dgm:prSet presAssocID="{412BB064-481C-4E82-AD54-EF28CD040FAA}" presName="horz2" presStyleCnt="0"/>
      <dgm:spPr/>
    </dgm:pt>
    <dgm:pt modelId="{AD242A7D-D893-46E5-B14B-5F4FFD14E559}" type="pres">
      <dgm:prSet presAssocID="{412BB064-481C-4E82-AD54-EF28CD040FAA}" presName="horzSpace2" presStyleCnt="0"/>
      <dgm:spPr/>
    </dgm:pt>
    <dgm:pt modelId="{F1F18CD4-C12D-4788-B56F-33B23190A6C9}" type="pres">
      <dgm:prSet presAssocID="{412BB064-481C-4E82-AD54-EF28CD040FAA}" presName="tx2" presStyleLbl="revTx" presStyleIdx="1" presStyleCnt="3"/>
      <dgm:spPr/>
    </dgm:pt>
    <dgm:pt modelId="{145E4F49-43BC-417B-B7F4-A33A96B2F885}" type="pres">
      <dgm:prSet presAssocID="{412BB064-481C-4E82-AD54-EF28CD040FAA}" presName="vert2" presStyleCnt="0"/>
      <dgm:spPr/>
    </dgm:pt>
    <dgm:pt modelId="{3FCE7B0B-E3E6-4B06-8AF9-FEC010F5C169}" type="pres">
      <dgm:prSet presAssocID="{412BB064-481C-4E82-AD54-EF28CD040FAA}" presName="thinLine2b" presStyleLbl="callout" presStyleIdx="0" presStyleCnt="2"/>
      <dgm:spPr/>
    </dgm:pt>
    <dgm:pt modelId="{710B5201-1E40-4B64-90A1-4F9739A985C9}" type="pres">
      <dgm:prSet presAssocID="{412BB064-481C-4E82-AD54-EF28CD040FAA}" presName="vertSpace2b" presStyleCnt="0"/>
      <dgm:spPr/>
    </dgm:pt>
    <dgm:pt modelId="{782E7A36-FA3D-48A6-B91D-3B8F717ABE96}" type="pres">
      <dgm:prSet presAssocID="{DB64DF85-F28F-4F0A-9148-7BCB8106303F}" presName="horz2" presStyleCnt="0"/>
      <dgm:spPr/>
    </dgm:pt>
    <dgm:pt modelId="{2F295B01-D0F3-435E-A84D-3B96347EBE76}" type="pres">
      <dgm:prSet presAssocID="{DB64DF85-F28F-4F0A-9148-7BCB8106303F}" presName="horzSpace2" presStyleCnt="0"/>
      <dgm:spPr/>
    </dgm:pt>
    <dgm:pt modelId="{3348EE5E-EB7D-4B33-B9DD-8694E1B2DF52}" type="pres">
      <dgm:prSet presAssocID="{DB64DF85-F28F-4F0A-9148-7BCB8106303F}" presName="tx2" presStyleLbl="revTx" presStyleIdx="2" presStyleCnt="3" custScaleY="158899"/>
      <dgm:spPr/>
    </dgm:pt>
    <dgm:pt modelId="{E5805547-10F9-469D-92EF-BADB61247139}" type="pres">
      <dgm:prSet presAssocID="{DB64DF85-F28F-4F0A-9148-7BCB8106303F}" presName="vert2" presStyleCnt="0"/>
      <dgm:spPr/>
    </dgm:pt>
    <dgm:pt modelId="{B4501336-4480-4F9C-AD9E-1F9B2CA32B3F}" type="pres">
      <dgm:prSet presAssocID="{DB64DF85-F28F-4F0A-9148-7BCB8106303F}" presName="thinLine2b" presStyleLbl="callout" presStyleIdx="1" presStyleCnt="2"/>
      <dgm:spPr/>
    </dgm:pt>
    <dgm:pt modelId="{6A7897C8-BF55-4C6A-9CAC-14A6DC09D208}" type="pres">
      <dgm:prSet presAssocID="{DB64DF85-F28F-4F0A-9148-7BCB8106303F}" presName="vertSpace2b" presStyleCnt="0"/>
      <dgm:spPr/>
    </dgm:pt>
  </dgm:ptLst>
  <dgm:cxnLst>
    <dgm:cxn modelId="{07987518-6BF1-4B5D-A47C-F27C2D284CB2}" type="presOf" srcId="{4A55E1CE-C1D3-4BFE-9D71-DE8BEC780F87}" destId="{9802B6E3-424A-4EFB-A671-502E1E2D0044}" srcOrd="0" destOrd="0" presId="urn:microsoft.com/office/officeart/2008/layout/LinedList"/>
    <dgm:cxn modelId="{816AA325-5348-4359-AB4C-4B0764CD97F6}" srcId="{96F29F58-1CD1-4F04-914C-4A602F721666}" destId="{DB64DF85-F28F-4F0A-9148-7BCB8106303F}" srcOrd="1" destOrd="0" parTransId="{E08D1E71-FC22-4B7F-848D-A4CC1E010351}" sibTransId="{7EFE0425-7A3F-4746-950D-82978E171075}"/>
    <dgm:cxn modelId="{0C2A1B5C-0BD1-419F-8E74-9BF867E0BCAF}" srcId="{4A55E1CE-C1D3-4BFE-9D71-DE8BEC780F87}" destId="{96F29F58-1CD1-4F04-914C-4A602F721666}" srcOrd="0" destOrd="0" parTransId="{E7A6271E-B176-4289-880C-A9A8B3EE056B}" sibTransId="{EC55FC77-7568-4CBF-AF70-CE27C1350D4C}"/>
    <dgm:cxn modelId="{88A19866-E932-4F97-B6CE-25679B212A2D}" type="presOf" srcId="{96F29F58-1CD1-4F04-914C-4A602F721666}" destId="{7ECC5707-6798-44FF-B110-F308B72E26DD}" srcOrd="0" destOrd="0" presId="urn:microsoft.com/office/officeart/2008/layout/LinedList"/>
    <dgm:cxn modelId="{08F2B972-BAB5-4B33-9B2D-E9BD2D5772ED}" type="presOf" srcId="{412BB064-481C-4E82-AD54-EF28CD040FAA}" destId="{F1F18CD4-C12D-4788-B56F-33B23190A6C9}" srcOrd="0" destOrd="0" presId="urn:microsoft.com/office/officeart/2008/layout/LinedList"/>
    <dgm:cxn modelId="{E3383C7D-1C5C-48A1-AFEC-07274CE1EFAF}" srcId="{96F29F58-1CD1-4F04-914C-4A602F721666}" destId="{412BB064-481C-4E82-AD54-EF28CD040FAA}" srcOrd="0" destOrd="0" parTransId="{C6DF83F7-5375-4235-8F16-50207BC2B751}" sibTransId="{94474C3F-E93B-40E4-B674-C1CA3ED84086}"/>
    <dgm:cxn modelId="{9C8A77C2-E021-4441-84B5-C9E558E694FC}" type="presOf" srcId="{DB64DF85-F28F-4F0A-9148-7BCB8106303F}" destId="{3348EE5E-EB7D-4B33-B9DD-8694E1B2DF52}" srcOrd="0" destOrd="0" presId="urn:microsoft.com/office/officeart/2008/layout/LinedList"/>
    <dgm:cxn modelId="{6D789E35-C6BC-4192-90AD-1894ADFF6611}" type="presParOf" srcId="{9802B6E3-424A-4EFB-A671-502E1E2D0044}" destId="{2C35B773-A4BC-478F-8B5C-1474AA6ED659}" srcOrd="0" destOrd="0" presId="urn:microsoft.com/office/officeart/2008/layout/LinedList"/>
    <dgm:cxn modelId="{28B3EFC1-B90C-4D04-B75D-532FB53FB223}" type="presParOf" srcId="{9802B6E3-424A-4EFB-A671-502E1E2D0044}" destId="{90A378F8-146B-4377-A2BA-580FA5494F15}" srcOrd="1" destOrd="0" presId="urn:microsoft.com/office/officeart/2008/layout/LinedList"/>
    <dgm:cxn modelId="{92231B02-13EB-4678-ADE8-27AFD6162902}" type="presParOf" srcId="{90A378F8-146B-4377-A2BA-580FA5494F15}" destId="{7ECC5707-6798-44FF-B110-F308B72E26DD}" srcOrd="0" destOrd="0" presId="urn:microsoft.com/office/officeart/2008/layout/LinedList"/>
    <dgm:cxn modelId="{0975F2EE-39D2-4335-9550-442A83B68A8C}" type="presParOf" srcId="{90A378F8-146B-4377-A2BA-580FA5494F15}" destId="{2A0192B3-D8F7-4356-AD38-5B7101F2AA0B}" srcOrd="1" destOrd="0" presId="urn:microsoft.com/office/officeart/2008/layout/LinedList"/>
    <dgm:cxn modelId="{116932D3-BC51-4120-8543-99C275A809EE}" type="presParOf" srcId="{2A0192B3-D8F7-4356-AD38-5B7101F2AA0B}" destId="{FC37980F-0FBC-4BF5-A6FB-F56B28B0CD01}" srcOrd="0" destOrd="0" presId="urn:microsoft.com/office/officeart/2008/layout/LinedList"/>
    <dgm:cxn modelId="{2D7D0D03-60FF-4744-B8EA-1F185456A6AA}" type="presParOf" srcId="{2A0192B3-D8F7-4356-AD38-5B7101F2AA0B}" destId="{014C6F4D-EA4B-4474-991E-8C40D3137AE0}" srcOrd="1" destOrd="0" presId="urn:microsoft.com/office/officeart/2008/layout/LinedList"/>
    <dgm:cxn modelId="{84A7A414-23CE-4AEE-B26C-C815162D4C56}" type="presParOf" srcId="{014C6F4D-EA4B-4474-991E-8C40D3137AE0}" destId="{AD242A7D-D893-46E5-B14B-5F4FFD14E559}" srcOrd="0" destOrd="0" presId="urn:microsoft.com/office/officeart/2008/layout/LinedList"/>
    <dgm:cxn modelId="{40E000B8-00D2-48DF-8D0F-069740194299}" type="presParOf" srcId="{014C6F4D-EA4B-4474-991E-8C40D3137AE0}" destId="{F1F18CD4-C12D-4788-B56F-33B23190A6C9}" srcOrd="1" destOrd="0" presId="urn:microsoft.com/office/officeart/2008/layout/LinedList"/>
    <dgm:cxn modelId="{15F2BC1C-65C6-4647-862F-9BC7B7A57038}" type="presParOf" srcId="{014C6F4D-EA4B-4474-991E-8C40D3137AE0}" destId="{145E4F49-43BC-417B-B7F4-A33A96B2F885}" srcOrd="2" destOrd="0" presId="urn:microsoft.com/office/officeart/2008/layout/LinedList"/>
    <dgm:cxn modelId="{8EEBE0F5-1D41-4E1D-B92A-CB0D0BE879E2}" type="presParOf" srcId="{2A0192B3-D8F7-4356-AD38-5B7101F2AA0B}" destId="{3FCE7B0B-E3E6-4B06-8AF9-FEC010F5C169}" srcOrd="2" destOrd="0" presId="urn:microsoft.com/office/officeart/2008/layout/LinedList"/>
    <dgm:cxn modelId="{CFEF71D9-3BC7-4319-AEA6-31B8BF2471BD}" type="presParOf" srcId="{2A0192B3-D8F7-4356-AD38-5B7101F2AA0B}" destId="{710B5201-1E40-4B64-90A1-4F9739A985C9}" srcOrd="3" destOrd="0" presId="urn:microsoft.com/office/officeart/2008/layout/LinedList"/>
    <dgm:cxn modelId="{1FCF6BD8-BE73-4A90-9D24-6436E49158D8}" type="presParOf" srcId="{2A0192B3-D8F7-4356-AD38-5B7101F2AA0B}" destId="{782E7A36-FA3D-48A6-B91D-3B8F717ABE96}" srcOrd="4" destOrd="0" presId="urn:microsoft.com/office/officeart/2008/layout/LinedList"/>
    <dgm:cxn modelId="{1194DF50-1F21-4035-9EE4-3F3F55F5157F}" type="presParOf" srcId="{782E7A36-FA3D-48A6-B91D-3B8F717ABE96}" destId="{2F295B01-D0F3-435E-A84D-3B96347EBE76}" srcOrd="0" destOrd="0" presId="urn:microsoft.com/office/officeart/2008/layout/LinedList"/>
    <dgm:cxn modelId="{E622BB6F-34AF-4C3E-AEDE-B46638B3A537}" type="presParOf" srcId="{782E7A36-FA3D-48A6-B91D-3B8F717ABE96}" destId="{3348EE5E-EB7D-4B33-B9DD-8694E1B2DF52}" srcOrd="1" destOrd="0" presId="urn:microsoft.com/office/officeart/2008/layout/LinedList"/>
    <dgm:cxn modelId="{268CF973-237A-4F17-9A25-95AF269AD78B}" type="presParOf" srcId="{782E7A36-FA3D-48A6-B91D-3B8F717ABE96}" destId="{E5805547-10F9-469D-92EF-BADB61247139}" srcOrd="2" destOrd="0" presId="urn:microsoft.com/office/officeart/2008/layout/LinedList"/>
    <dgm:cxn modelId="{AC61482D-26C1-41F2-8419-AF331B6D41F5}" type="presParOf" srcId="{2A0192B3-D8F7-4356-AD38-5B7101F2AA0B}" destId="{B4501336-4480-4F9C-AD9E-1F9B2CA32B3F}" srcOrd="5" destOrd="0" presId="urn:microsoft.com/office/officeart/2008/layout/LinedList"/>
    <dgm:cxn modelId="{D373B6FC-FB87-40B2-9969-28C15859B3D9}" type="presParOf" srcId="{2A0192B3-D8F7-4356-AD38-5B7101F2AA0B}" destId="{6A7897C8-BF55-4C6A-9CAC-14A6DC09D20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A1086E-7F14-4A1B-9742-F8BD62103B9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F91255-5A6D-43E8-9F82-F54FDD196504}">
      <dgm:prSet phldrT="[Текст]" custT="1"/>
      <dgm:spPr/>
      <dgm:t>
        <a:bodyPr/>
        <a:lstStyle/>
        <a:p>
          <a:r>
            <a: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Учащиеся 11  классов освобождаются от итоговой аттестации</a:t>
          </a:r>
          <a:r>
            <a: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 приказами руководителей управлений образования, обучающиеся республиканских школ – приказом Министра образования и науки Республики Казахстан в следующих случаях:</a:t>
          </a:r>
        </a:p>
      </dgm:t>
    </dgm:pt>
    <dgm:pt modelId="{4B586DFF-9915-4966-9521-4DC7A130D357}" type="parTrans" cxnId="{A2D7C11A-AB6E-4706-BD3D-CC333008D4E2}">
      <dgm:prSet/>
      <dgm:spPr/>
      <dgm:t>
        <a:bodyPr/>
        <a:lstStyle/>
        <a:p>
          <a:endParaRPr lang="ru-RU"/>
        </a:p>
      </dgm:t>
    </dgm:pt>
    <dgm:pt modelId="{7CD8361A-886D-4AA3-9CCE-7F24A8B73598}" type="sibTrans" cxnId="{A2D7C11A-AB6E-4706-BD3D-CC333008D4E2}">
      <dgm:prSet/>
      <dgm:spPr/>
      <dgm:t>
        <a:bodyPr/>
        <a:lstStyle/>
        <a:p>
          <a:endParaRPr lang="ru-RU"/>
        </a:p>
      </dgm:t>
    </dgm:pt>
    <dgm:pt modelId="{4FDA49F0-34A8-4D7F-BF8A-6BED85FF0E1F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по состоянию здоровья;</a:t>
          </a:r>
        </a:p>
      </dgm:t>
    </dgm:pt>
    <dgm:pt modelId="{AF416DF4-A827-477B-8D63-56382C934339}" type="parTrans" cxnId="{349B7A8A-BCEE-4BF7-9B78-C792D3E656A9}">
      <dgm:prSet/>
      <dgm:spPr/>
      <dgm:t>
        <a:bodyPr/>
        <a:lstStyle/>
        <a:p>
          <a:endParaRPr lang="ru-RU"/>
        </a:p>
      </dgm:t>
    </dgm:pt>
    <dgm:pt modelId="{0AD23914-1AD7-465D-A327-DEBE60F0E0E6}" type="sibTrans" cxnId="{349B7A8A-BCEE-4BF7-9B78-C792D3E656A9}">
      <dgm:prSet/>
      <dgm:spPr/>
      <dgm:t>
        <a:bodyPr/>
        <a:lstStyle/>
        <a:p>
          <a:endParaRPr lang="ru-RU"/>
        </a:p>
      </dgm:t>
    </dgm:pt>
    <dgm:pt modelId="{FAB1C0F0-D0FE-4207-9DE3-81CF0F565DA4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инвалиды І-II группы, инвалиды детства, дети-инвалиды</a:t>
          </a:r>
        </a:p>
      </dgm:t>
    </dgm:pt>
    <dgm:pt modelId="{C946E2E1-9744-4F2D-94E2-A465AEA54673}" type="parTrans" cxnId="{22C1A251-0E72-4D0D-A418-347DCDA48EB6}">
      <dgm:prSet/>
      <dgm:spPr/>
      <dgm:t>
        <a:bodyPr/>
        <a:lstStyle/>
        <a:p>
          <a:endParaRPr lang="ru-RU"/>
        </a:p>
      </dgm:t>
    </dgm:pt>
    <dgm:pt modelId="{3DA169B2-BC4B-48A4-B7CD-CC719A613031}" type="sibTrans" cxnId="{22C1A251-0E72-4D0D-A418-347DCDA48EB6}">
      <dgm:prSet/>
      <dgm:spPr/>
      <dgm:t>
        <a:bodyPr/>
        <a:lstStyle/>
        <a:p>
          <a:endParaRPr lang="ru-RU"/>
        </a:p>
      </dgm:t>
    </dgm:pt>
    <dgm:pt modelId="{92F8BC70-C920-43E8-AE4F-075C55166CEB}">
      <dgm:prSet phldrT="[Текст]" custT="1"/>
      <dgm:spPr/>
      <dgm:t>
        <a:bodyPr/>
        <a:lstStyle/>
        <a:p>
          <a:r>
            <a: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участники летних учебно-тренировочных сборов, кандидаты в сборную команду Республики Казахстан для участия в международных олимпиадах (соревнованиях)</a:t>
          </a:r>
        </a:p>
      </dgm:t>
    </dgm:pt>
    <dgm:pt modelId="{DCF92697-DE3B-4B19-8BFE-F11D6980EE69}" type="parTrans" cxnId="{1EF29DD5-1BE7-4683-9CA0-15792A5392E5}">
      <dgm:prSet/>
      <dgm:spPr/>
      <dgm:t>
        <a:bodyPr/>
        <a:lstStyle/>
        <a:p>
          <a:endParaRPr lang="ru-RU"/>
        </a:p>
      </dgm:t>
    </dgm:pt>
    <dgm:pt modelId="{DBCB990A-4408-4FCB-8337-EB7B0025E970}" type="sibTrans" cxnId="{1EF29DD5-1BE7-4683-9CA0-15792A5392E5}">
      <dgm:prSet/>
      <dgm:spPr/>
      <dgm:t>
        <a:bodyPr/>
        <a:lstStyle/>
        <a:p>
          <a:endParaRPr lang="ru-RU"/>
        </a:p>
      </dgm:t>
    </dgm:pt>
    <dgm:pt modelId="{028E2555-AAF3-4CB8-B0CA-2DBAE38F49B2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в случае смерти близких родственников (родители, дети, усыновители, усыновлённые полнородные 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неполнородные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братья и сестры, дедушка, бабушка)</a:t>
          </a:r>
        </a:p>
      </dgm:t>
    </dgm:pt>
    <dgm:pt modelId="{087D4A8D-8020-4DA5-8334-100FD2B531B5}" type="parTrans" cxnId="{BE97979C-5D79-4EC7-9C00-4F90E2876C19}">
      <dgm:prSet/>
      <dgm:spPr/>
      <dgm:t>
        <a:bodyPr/>
        <a:lstStyle/>
        <a:p>
          <a:endParaRPr lang="ru-RU"/>
        </a:p>
      </dgm:t>
    </dgm:pt>
    <dgm:pt modelId="{7BFE8E32-F6E7-4CBE-B922-394B9B7CAC5C}" type="sibTrans" cxnId="{BE97979C-5D79-4EC7-9C00-4F90E2876C19}">
      <dgm:prSet/>
      <dgm:spPr/>
      <dgm:t>
        <a:bodyPr/>
        <a:lstStyle/>
        <a:p>
          <a:endParaRPr lang="ru-RU"/>
        </a:p>
      </dgm:t>
    </dgm:pt>
    <dgm:pt modelId="{F2BBAF4A-118C-490B-9FF2-C04EAF5930C3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при чрезвычайных ситуаций социального, природного и техногенного характера.</a:t>
          </a:r>
        </a:p>
      </dgm:t>
    </dgm:pt>
    <dgm:pt modelId="{399EC7A6-A0ED-438A-B3E0-49D96B327703}" type="parTrans" cxnId="{0258A5EA-DEBF-4422-926C-1B2A86019385}">
      <dgm:prSet/>
      <dgm:spPr/>
      <dgm:t>
        <a:bodyPr/>
        <a:lstStyle/>
        <a:p>
          <a:endParaRPr lang="ru-RU"/>
        </a:p>
      </dgm:t>
    </dgm:pt>
    <dgm:pt modelId="{0A4B1EDC-0328-4132-9555-6A48812EAF2B}" type="sibTrans" cxnId="{0258A5EA-DEBF-4422-926C-1B2A86019385}">
      <dgm:prSet/>
      <dgm:spPr/>
      <dgm:t>
        <a:bodyPr/>
        <a:lstStyle/>
        <a:p>
          <a:endParaRPr lang="ru-RU"/>
        </a:p>
      </dgm:t>
    </dgm:pt>
    <dgm:pt modelId="{87241451-70AF-47D2-B519-BE3FE2D9B035}">
      <dgm:prSet phldrT="[Текст]" custT="1"/>
      <dgm:spPr/>
      <dgm:t>
        <a:bodyPr/>
        <a:lstStyle/>
        <a:p>
          <a:r>
            <a:rPr lang="ru-RU" sz="14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 зависимости от каждого конкретного случая необходимо представить соответствующие документы, на основании которых будет выпущен приказ об освобождении обучающихся от итоговой </a:t>
          </a:r>
          <a:r>
            <a:rPr lang="ru-RU" sz="1400" b="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аттестации.Этими</a:t>
          </a:r>
          <a:r>
            <a:rPr lang="ru-RU" sz="14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документами могут являться:</a:t>
          </a:r>
        </a:p>
      </dgm:t>
    </dgm:pt>
    <dgm:pt modelId="{D581AEC2-2647-4930-9421-AFEAEAD59375}" type="parTrans" cxnId="{438F9C08-3C5E-45F4-ABE0-001C52010F82}">
      <dgm:prSet/>
      <dgm:spPr/>
      <dgm:t>
        <a:bodyPr/>
        <a:lstStyle/>
        <a:p>
          <a:endParaRPr lang="ru-RU"/>
        </a:p>
      </dgm:t>
    </dgm:pt>
    <dgm:pt modelId="{04E1531A-4A39-4ADD-ABC7-A29BA2C67FEB}" type="sibTrans" cxnId="{438F9C08-3C5E-45F4-ABE0-001C52010F82}">
      <dgm:prSet/>
      <dgm:spPr/>
      <dgm:t>
        <a:bodyPr/>
        <a:lstStyle/>
        <a:p>
          <a:endParaRPr lang="ru-RU"/>
        </a:p>
      </dgm:t>
    </dgm:pt>
    <dgm:pt modelId="{9D60AD3E-7085-4C77-8276-8A7BC0797AA6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заключения врачебно-консультационной комиссии согласно форме № 035-1/у;</a:t>
          </a:r>
        </a:p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выписки из решения педсовета и ходатайства школы, для категории обучающихся указанных выше, заверенные подписью директора школы и печатью школы.</a:t>
          </a:r>
        </a:p>
        <a:p>
          <a:endParaRPr lang="ru-RU" sz="700" dirty="0">
            <a:latin typeface="Times New Roman" pitchFamily="18" charset="0"/>
            <a:cs typeface="Times New Roman" pitchFamily="18" charset="0"/>
          </a:endParaRPr>
        </a:p>
      </dgm:t>
    </dgm:pt>
    <dgm:pt modelId="{D0E20A32-2AAF-428C-8EBD-AFEE0CFA50E8}" type="parTrans" cxnId="{9CD92ABE-9A00-4E97-88C7-0F194E960E5B}">
      <dgm:prSet/>
      <dgm:spPr/>
      <dgm:t>
        <a:bodyPr/>
        <a:lstStyle/>
        <a:p>
          <a:endParaRPr lang="ru-RU"/>
        </a:p>
      </dgm:t>
    </dgm:pt>
    <dgm:pt modelId="{FA04F29D-CB63-4EA4-9097-8680BA56C033}" type="sibTrans" cxnId="{9CD92ABE-9A00-4E97-88C7-0F194E960E5B}">
      <dgm:prSet/>
      <dgm:spPr/>
      <dgm:t>
        <a:bodyPr/>
        <a:lstStyle/>
        <a:p>
          <a:endParaRPr lang="ru-RU"/>
        </a:p>
      </dgm:t>
    </dgm:pt>
    <dgm:pt modelId="{191A9640-4B6A-45A0-9E0E-B8D27512D534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подлинники и копий табелей успеваемости учащихся, заверенные подписью директора школы и печатью школы.</a:t>
          </a:r>
        </a:p>
      </dgm:t>
    </dgm:pt>
    <dgm:pt modelId="{5F9E96CD-2673-4239-9A54-252299745923}" type="parTrans" cxnId="{692F8F05-484D-4F77-947B-658D4CBFBC37}">
      <dgm:prSet/>
      <dgm:spPr/>
      <dgm:t>
        <a:bodyPr/>
        <a:lstStyle/>
        <a:p>
          <a:endParaRPr lang="ru-RU"/>
        </a:p>
      </dgm:t>
    </dgm:pt>
    <dgm:pt modelId="{FE36032C-CFF6-454B-A9A9-A8C978407A2A}" type="sibTrans" cxnId="{692F8F05-484D-4F77-947B-658D4CBFBC37}">
      <dgm:prSet/>
      <dgm:spPr/>
      <dgm:t>
        <a:bodyPr/>
        <a:lstStyle/>
        <a:p>
          <a:endParaRPr lang="ru-RU"/>
        </a:p>
      </dgm:t>
    </dgm:pt>
    <dgm:pt modelId="{5ABB481B-94B7-4B7A-90FF-32EAFEE53F39}" type="pres">
      <dgm:prSet presAssocID="{D8A1086E-7F14-4A1B-9742-F8BD62103B96}" presName="Name0" presStyleCnt="0">
        <dgm:presLayoutVars>
          <dgm:dir/>
          <dgm:animLvl val="lvl"/>
          <dgm:resizeHandles val="exact"/>
        </dgm:presLayoutVars>
      </dgm:prSet>
      <dgm:spPr/>
    </dgm:pt>
    <dgm:pt modelId="{537ACB3B-D046-4206-82B6-15B709B87ED2}" type="pres">
      <dgm:prSet presAssocID="{87241451-70AF-47D2-B519-BE3FE2D9B035}" presName="boxAndChildren" presStyleCnt="0"/>
      <dgm:spPr/>
    </dgm:pt>
    <dgm:pt modelId="{62CD6476-C19B-4CDB-A082-F07CE647DC38}" type="pres">
      <dgm:prSet presAssocID="{87241451-70AF-47D2-B519-BE3FE2D9B035}" presName="parentTextBox" presStyleLbl="node1" presStyleIdx="0" presStyleCnt="3"/>
      <dgm:spPr/>
    </dgm:pt>
    <dgm:pt modelId="{E107E047-1A88-4FCD-98C8-D6C8D1F5DF38}" type="pres">
      <dgm:prSet presAssocID="{87241451-70AF-47D2-B519-BE3FE2D9B035}" presName="entireBox" presStyleLbl="node1" presStyleIdx="0" presStyleCnt="3"/>
      <dgm:spPr/>
    </dgm:pt>
    <dgm:pt modelId="{E50B9942-17B5-45E9-A76E-ED854FD2F6A6}" type="pres">
      <dgm:prSet presAssocID="{87241451-70AF-47D2-B519-BE3FE2D9B035}" presName="descendantBox" presStyleCnt="0"/>
      <dgm:spPr/>
    </dgm:pt>
    <dgm:pt modelId="{8D5D8037-F125-49EC-A8BF-4BDE05B883FC}" type="pres">
      <dgm:prSet presAssocID="{9D60AD3E-7085-4C77-8276-8A7BC0797AA6}" presName="childTextBox" presStyleLbl="fgAccFollowNode1" presStyleIdx="0" presStyleCnt="6">
        <dgm:presLayoutVars>
          <dgm:bulletEnabled val="1"/>
        </dgm:presLayoutVars>
      </dgm:prSet>
      <dgm:spPr/>
    </dgm:pt>
    <dgm:pt modelId="{E99B7CA9-22F2-4399-AFBC-F4DD7A3927DF}" type="pres">
      <dgm:prSet presAssocID="{191A9640-4B6A-45A0-9E0E-B8D27512D534}" presName="childTextBox" presStyleLbl="fgAccFollowNode1" presStyleIdx="1" presStyleCnt="6" custLinFactNeighborX="3352" custLinFactNeighborY="1624">
        <dgm:presLayoutVars>
          <dgm:bulletEnabled val="1"/>
        </dgm:presLayoutVars>
      </dgm:prSet>
      <dgm:spPr/>
    </dgm:pt>
    <dgm:pt modelId="{A019A41D-0988-48DA-AB70-6762AA46A32D}" type="pres">
      <dgm:prSet presAssocID="{DBCB990A-4408-4FCB-8337-EB7B0025E970}" presName="sp" presStyleCnt="0"/>
      <dgm:spPr/>
    </dgm:pt>
    <dgm:pt modelId="{26AF9E2E-366D-4265-9579-564F6A311393}" type="pres">
      <dgm:prSet presAssocID="{92F8BC70-C920-43E8-AE4F-075C55166CEB}" presName="arrowAndChildren" presStyleCnt="0"/>
      <dgm:spPr/>
    </dgm:pt>
    <dgm:pt modelId="{AEF9EF9B-532F-44A9-AA6C-6BFB2AF0BE55}" type="pres">
      <dgm:prSet presAssocID="{92F8BC70-C920-43E8-AE4F-075C55166CEB}" presName="parentTextArrow" presStyleLbl="node1" presStyleIdx="0" presStyleCnt="3"/>
      <dgm:spPr/>
    </dgm:pt>
    <dgm:pt modelId="{3DFCCFA3-9DB2-4FDC-A9DF-837727895168}" type="pres">
      <dgm:prSet presAssocID="{92F8BC70-C920-43E8-AE4F-075C55166CEB}" presName="arrow" presStyleLbl="node1" presStyleIdx="1" presStyleCnt="3" custScaleY="76786"/>
      <dgm:spPr/>
    </dgm:pt>
    <dgm:pt modelId="{EA131BAD-987D-4111-BB79-C22336C87889}" type="pres">
      <dgm:prSet presAssocID="{92F8BC70-C920-43E8-AE4F-075C55166CEB}" presName="descendantArrow" presStyleCnt="0"/>
      <dgm:spPr/>
    </dgm:pt>
    <dgm:pt modelId="{106D73EE-EA85-4996-9A6E-D629E7569612}" type="pres">
      <dgm:prSet presAssocID="{028E2555-AAF3-4CB8-B0CA-2DBAE38F49B2}" presName="childTextArrow" presStyleLbl="fgAccFollowNode1" presStyleIdx="2" presStyleCnt="6">
        <dgm:presLayoutVars>
          <dgm:bulletEnabled val="1"/>
        </dgm:presLayoutVars>
      </dgm:prSet>
      <dgm:spPr/>
    </dgm:pt>
    <dgm:pt modelId="{0042309D-E2C9-4DEE-97FC-1E2B8DE4C061}" type="pres">
      <dgm:prSet presAssocID="{F2BBAF4A-118C-490B-9FF2-C04EAF5930C3}" presName="childTextArrow" presStyleLbl="fgAccFollowNode1" presStyleIdx="3" presStyleCnt="6">
        <dgm:presLayoutVars>
          <dgm:bulletEnabled val="1"/>
        </dgm:presLayoutVars>
      </dgm:prSet>
      <dgm:spPr/>
    </dgm:pt>
    <dgm:pt modelId="{999270F2-040E-41DE-BEC6-FA144CBF91A0}" type="pres">
      <dgm:prSet presAssocID="{7CD8361A-886D-4AA3-9CCE-7F24A8B73598}" presName="sp" presStyleCnt="0"/>
      <dgm:spPr/>
    </dgm:pt>
    <dgm:pt modelId="{743337FE-2D52-47DB-A631-86CCEB452EC1}" type="pres">
      <dgm:prSet presAssocID="{7BF91255-5A6D-43E8-9F82-F54FDD196504}" presName="arrowAndChildren" presStyleCnt="0"/>
      <dgm:spPr/>
    </dgm:pt>
    <dgm:pt modelId="{FC865994-EDE2-4643-8349-2214E421746A}" type="pres">
      <dgm:prSet presAssocID="{7BF91255-5A6D-43E8-9F82-F54FDD196504}" presName="parentTextArrow" presStyleLbl="node1" presStyleIdx="1" presStyleCnt="3"/>
      <dgm:spPr/>
    </dgm:pt>
    <dgm:pt modelId="{F2B24EEA-BA39-4019-A1CB-945793369805}" type="pres">
      <dgm:prSet presAssocID="{7BF91255-5A6D-43E8-9F82-F54FDD196504}" presName="arrow" presStyleLbl="node1" presStyleIdx="2" presStyleCnt="3" custScaleY="72857"/>
      <dgm:spPr/>
    </dgm:pt>
    <dgm:pt modelId="{CB151C96-A5F7-458B-8474-2D84DEB10F25}" type="pres">
      <dgm:prSet presAssocID="{7BF91255-5A6D-43E8-9F82-F54FDD196504}" presName="descendantArrow" presStyleCnt="0"/>
      <dgm:spPr/>
    </dgm:pt>
    <dgm:pt modelId="{7522F35E-830D-4BE1-BB77-15F510864F11}" type="pres">
      <dgm:prSet presAssocID="{4FDA49F0-34A8-4D7F-BF8A-6BED85FF0E1F}" presName="childTextArrow" presStyleLbl="fgAccFollowNode1" presStyleIdx="4" presStyleCnt="6">
        <dgm:presLayoutVars>
          <dgm:bulletEnabled val="1"/>
        </dgm:presLayoutVars>
      </dgm:prSet>
      <dgm:spPr/>
    </dgm:pt>
    <dgm:pt modelId="{7373F467-F0C1-4FC9-833F-278B3093CB04}" type="pres">
      <dgm:prSet presAssocID="{FAB1C0F0-D0FE-4207-9DE3-81CF0F565DA4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A52F9100-3902-4A95-9034-C71A00F5CB02}" type="presOf" srcId="{D8A1086E-7F14-4A1B-9742-F8BD62103B96}" destId="{5ABB481B-94B7-4B7A-90FF-32EAFEE53F39}" srcOrd="0" destOrd="0" presId="urn:microsoft.com/office/officeart/2005/8/layout/process4"/>
    <dgm:cxn modelId="{692F8F05-484D-4F77-947B-658D4CBFBC37}" srcId="{87241451-70AF-47D2-B519-BE3FE2D9B035}" destId="{191A9640-4B6A-45A0-9E0E-B8D27512D534}" srcOrd="1" destOrd="0" parTransId="{5F9E96CD-2673-4239-9A54-252299745923}" sibTransId="{FE36032C-CFF6-454B-A9A9-A8C978407A2A}"/>
    <dgm:cxn modelId="{438F9C08-3C5E-45F4-ABE0-001C52010F82}" srcId="{D8A1086E-7F14-4A1B-9742-F8BD62103B96}" destId="{87241451-70AF-47D2-B519-BE3FE2D9B035}" srcOrd="2" destOrd="0" parTransId="{D581AEC2-2647-4930-9421-AFEAEAD59375}" sibTransId="{04E1531A-4A39-4ADD-ABC7-A29BA2C67FEB}"/>
    <dgm:cxn modelId="{09924912-00F4-48CC-A97A-1452FE8F7C2A}" type="presOf" srcId="{92F8BC70-C920-43E8-AE4F-075C55166CEB}" destId="{AEF9EF9B-532F-44A9-AA6C-6BFB2AF0BE55}" srcOrd="0" destOrd="0" presId="urn:microsoft.com/office/officeart/2005/8/layout/process4"/>
    <dgm:cxn modelId="{82408315-EF4A-4603-8531-DBD4B23A117C}" type="presOf" srcId="{F2BBAF4A-118C-490B-9FF2-C04EAF5930C3}" destId="{0042309D-E2C9-4DEE-97FC-1E2B8DE4C061}" srcOrd="0" destOrd="0" presId="urn:microsoft.com/office/officeart/2005/8/layout/process4"/>
    <dgm:cxn modelId="{A2D7C11A-AB6E-4706-BD3D-CC333008D4E2}" srcId="{D8A1086E-7F14-4A1B-9742-F8BD62103B96}" destId="{7BF91255-5A6D-43E8-9F82-F54FDD196504}" srcOrd="0" destOrd="0" parTransId="{4B586DFF-9915-4966-9521-4DC7A130D357}" sibTransId="{7CD8361A-886D-4AA3-9CCE-7F24A8B73598}"/>
    <dgm:cxn modelId="{4E25003C-9203-4340-9F2E-E0B300665AF1}" type="presOf" srcId="{4FDA49F0-34A8-4D7F-BF8A-6BED85FF0E1F}" destId="{7522F35E-830D-4BE1-BB77-15F510864F11}" srcOrd="0" destOrd="0" presId="urn:microsoft.com/office/officeart/2005/8/layout/process4"/>
    <dgm:cxn modelId="{22C1A251-0E72-4D0D-A418-347DCDA48EB6}" srcId="{7BF91255-5A6D-43E8-9F82-F54FDD196504}" destId="{FAB1C0F0-D0FE-4207-9DE3-81CF0F565DA4}" srcOrd="1" destOrd="0" parTransId="{C946E2E1-9744-4F2D-94E2-A465AEA54673}" sibTransId="{3DA169B2-BC4B-48A4-B7CD-CC719A613031}"/>
    <dgm:cxn modelId="{9C66367E-D557-4F44-9989-8ED91C837BA9}" type="presOf" srcId="{028E2555-AAF3-4CB8-B0CA-2DBAE38F49B2}" destId="{106D73EE-EA85-4996-9A6E-D629E7569612}" srcOrd="0" destOrd="0" presId="urn:microsoft.com/office/officeart/2005/8/layout/process4"/>
    <dgm:cxn modelId="{6A4DD389-3B92-4AA1-98F9-D138F5633B23}" type="presOf" srcId="{FAB1C0F0-D0FE-4207-9DE3-81CF0F565DA4}" destId="{7373F467-F0C1-4FC9-833F-278B3093CB04}" srcOrd="0" destOrd="0" presId="urn:microsoft.com/office/officeart/2005/8/layout/process4"/>
    <dgm:cxn modelId="{349B7A8A-BCEE-4BF7-9B78-C792D3E656A9}" srcId="{7BF91255-5A6D-43E8-9F82-F54FDD196504}" destId="{4FDA49F0-34A8-4D7F-BF8A-6BED85FF0E1F}" srcOrd="0" destOrd="0" parTransId="{AF416DF4-A827-477B-8D63-56382C934339}" sibTransId="{0AD23914-1AD7-465D-A327-DEBE60F0E0E6}"/>
    <dgm:cxn modelId="{7FFE3B93-320A-494B-8CF4-511A76D40450}" type="presOf" srcId="{191A9640-4B6A-45A0-9E0E-B8D27512D534}" destId="{E99B7CA9-22F2-4399-AFBC-F4DD7A3927DF}" srcOrd="0" destOrd="0" presId="urn:microsoft.com/office/officeart/2005/8/layout/process4"/>
    <dgm:cxn modelId="{BE97979C-5D79-4EC7-9C00-4F90E2876C19}" srcId="{92F8BC70-C920-43E8-AE4F-075C55166CEB}" destId="{028E2555-AAF3-4CB8-B0CA-2DBAE38F49B2}" srcOrd="0" destOrd="0" parTransId="{087D4A8D-8020-4DA5-8334-100FD2B531B5}" sibTransId="{7BFE8E32-F6E7-4CBE-B922-394B9B7CAC5C}"/>
    <dgm:cxn modelId="{BA8146A7-49C1-4B0C-8646-EA6DFE51C0AC}" type="presOf" srcId="{9D60AD3E-7085-4C77-8276-8A7BC0797AA6}" destId="{8D5D8037-F125-49EC-A8BF-4BDE05B883FC}" srcOrd="0" destOrd="0" presId="urn:microsoft.com/office/officeart/2005/8/layout/process4"/>
    <dgm:cxn modelId="{9CD92ABE-9A00-4E97-88C7-0F194E960E5B}" srcId="{87241451-70AF-47D2-B519-BE3FE2D9B035}" destId="{9D60AD3E-7085-4C77-8276-8A7BC0797AA6}" srcOrd="0" destOrd="0" parTransId="{D0E20A32-2AAF-428C-8EBD-AFEE0CFA50E8}" sibTransId="{FA04F29D-CB63-4EA4-9097-8680BA56C033}"/>
    <dgm:cxn modelId="{EC13D8C5-59A2-434E-83BA-D98637CA9FA0}" type="presOf" srcId="{92F8BC70-C920-43E8-AE4F-075C55166CEB}" destId="{3DFCCFA3-9DB2-4FDC-A9DF-837727895168}" srcOrd="1" destOrd="0" presId="urn:microsoft.com/office/officeart/2005/8/layout/process4"/>
    <dgm:cxn modelId="{30C5D8C5-6F2B-42A1-BF64-514AF2727CFD}" type="presOf" srcId="{7BF91255-5A6D-43E8-9F82-F54FDD196504}" destId="{FC865994-EDE2-4643-8349-2214E421746A}" srcOrd="0" destOrd="0" presId="urn:microsoft.com/office/officeart/2005/8/layout/process4"/>
    <dgm:cxn modelId="{C3E74AC8-84DA-45E8-8575-84657B789F8B}" type="presOf" srcId="{87241451-70AF-47D2-B519-BE3FE2D9B035}" destId="{62CD6476-C19B-4CDB-A082-F07CE647DC38}" srcOrd="0" destOrd="0" presId="urn:microsoft.com/office/officeart/2005/8/layout/process4"/>
    <dgm:cxn modelId="{D2EB72CE-60C4-4385-AAC5-4D2D3894DB41}" type="presOf" srcId="{87241451-70AF-47D2-B519-BE3FE2D9B035}" destId="{E107E047-1A88-4FCD-98C8-D6C8D1F5DF38}" srcOrd="1" destOrd="0" presId="urn:microsoft.com/office/officeart/2005/8/layout/process4"/>
    <dgm:cxn modelId="{1EF29DD5-1BE7-4683-9CA0-15792A5392E5}" srcId="{D8A1086E-7F14-4A1B-9742-F8BD62103B96}" destId="{92F8BC70-C920-43E8-AE4F-075C55166CEB}" srcOrd="1" destOrd="0" parTransId="{DCF92697-DE3B-4B19-8BFE-F11D6980EE69}" sibTransId="{DBCB990A-4408-4FCB-8337-EB7B0025E970}"/>
    <dgm:cxn modelId="{0258A5EA-DEBF-4422-926C-1B2A86019385}" srcId="{92F8BC70-C920-43E8-AE4F-075C55166CEB}" destId="{F2BBAF4A-118C-490B-9FF2-C04EAF5930C3}" srcOrd="1" destOrd="0" parTransId="{399EC7A6-A0ED-438A-B3E0-49D96B327703}" sibTransId="{0A4B1EDC-0328-4132-9555-6A48812EAF2B}"/>
    <dgm:cxn modelId="{10ABD4F3-C5AF-4999-A556-F1DF4D615F0E}" type="presOf" srcId="{7BF91255-5A6D-43E8-9F82-F54FDD196504}" destId="{F2B24EEA-BA39-4019-A1CB-945793369805}" srcOrd="1" destOrd="0" presId="urn:microsoft.com/office/officeart/2005/8/layout/process4"/>
    <dgm:cxn modelId="{1FB0D8F3-B961-43A9-8DAC-F36AC0F63BBD}" type="presParOf" srcId="{5ABB481B-94B7-4B7A-90FF-32EAFEE53F39}" destId="{537ACB3B-D046-4206-82B6-15B709B87ED2}" srcOrd="0" destOrd="0" presId="urn:microsoft.com/office/officeart/2005/8/layout/process4"/>
    <dgm:cxn modelId="{9DD86593-E02F-471A-A0B0-FA3C0527DF89}" type="presParOf" srcId="{537ACB3B-D046-4206-82B6-15B709B87ED2}" destId="{62CD6476-C19B-4CDB-A082-F07CE647DC38}" srcOrd="0" destOrd="0" presId="urn:microsoft.com/office/officeart/2005/8/layout/process4"/>
    <dgm:cxn modelId="{ADBB0207-D504-431F-9133-55D1480289DD}" type="presParOf" srcId="{537ACB3B-D046-4206-82B6-15B709B87ED2}" destId="{E107E047-1A88-4FCD-98C8-D6C8D1F5DF38}" srcOrd="1" destOrd="0" presId="urn:microsoft.com/office/officeart/2005/8/layout/process4"/>
    <dgm:cxn modelId="{379BE30B-A6A1-4DBB-BC80-ACC8643849F2}" type="presParOf" srcId="{537ACB3B-D046-4206-82B6-15B709B87ED2}" destId="{E50B9942-17B5-45E9-A76E-ED854FD2F6A6}" srcOrd="2" destOrd="0" presId="urn:microsoft.com/office/officeart/2005/8/layout/process4"/>
    <dgm:cxn modelId="{76F90796-4297-4E23-836E-A50BB44EE41D}" type="presParOf" srcId="{E50B9942-17B5-45E9-A76E-ED854FD2F6A6}" destId="{8D5D8037-F125-49EC-A8BF-4BDE05B883FC}" srcOrd="0" destOrd="0" presId="urn:microsoft.com/office/officeart/2005/8/layout/process4"/>
    <dgm:cxn modelId="{B6021FA0-85D0-4389-BA32-2F855175BAEE}" type="presParOf" srcId="{E50B9942-17B5-45E9-A76E-ED854FD2F6A6}" destId="{E99B7CA9-22F2-4399-AFBC-F4DD7A3927DF}" srcOrd="1" destOrd="0" presId="urn:microsoft.com/office/officeart/2005/8/layout/process4"/>
    <dgm:cxn modelId="{292BA2BB-7B35-4BF9-A13A-F608F4F1F063}" type="presParOf" srcId="{5ABB481B-94B7-4B7A-90FF-32EAFEE53F39}" destId="{A019A41D-0988-48DA-AB70-6762AA46A32D}" srcOrd="1" destOrd="0" presId="urn:microsoft.com/office/officeart/2005/8/layout/process4"/>
    <dgm:cxn modelId="{31EAC108-BCBC-41FB-89A8-A11C81BB82F9}" type="presParOf" srcId="{5ABB481B-94B7-4B7A-90FF-32EAFEE53F39}" destId="{26AF9E2E-366D-4265-9579-564F6A311393}" srcOrd="2" destOrd="0" presId="urn:microsoft.com/office/officeart/2005/8/layout/process4"/>
    <dgm:cxn modelId="{893D5992-8DF7-4971-B44A-6DEF524A0851}" type="presParOf" srcId="{26AF9E2E-366D-4265-9579-564F6A311393}" destId="{AEF9EF9B-532F-44A9-AA6C-6BFB2AF0BE55}" srcOrd="0" destOrd="0" presId="urn:microsoft.com/office/officeart/2005/8/layout/process4"/>
    <dgm:cxn modelId="{34B79C51-7CA0-4D0D-9E71-69C98B913508}" type="presParOf" srcId="{26AF9E2E-366D-4265-9579-564F6A311393}" destId="{3DFCCFA3-9DB2-4FDC-A9DF-837727895168}" srcOrd="1" destOrd="0" presId="urn:microsoft.com/office/officeart/2005/8/layout/process4"/>
    <dgm:cxn modelId="{920AB36A-D49A-4BE0-BB36-23996996A11C}" type="presParOf" srcId="{26AF9E2E-366D-4265-9579-564F6A311393}" destId="{EA131BAD-987D-4111-BB79-C22336C87889}" srcOrd="2" destOrd="0" presId="urn:microsoft.com/office/officeart/2005/8/layout/process4"/>
    <dgm:cxn modelId="{9CA29610-85D4-4C7C-8393-16664B5D54A4}" type="presParOf" srcId="{EA131BAD-987D-4111-BB79-C22336C87889}" destId="{106D73EE-EA85-4996-9A6E-D629E7569612}" srcOrd="0" destOrd="0" presId="urn:microsoft.com/office/officeart/2005/8/layout/process4"/>
    <dgm:cxn modelId="{67581B46-D633-47C6-A577-676793F5FE73}" type="presParOf" srcId="{EA131BAD-987D-4111-BB79-C22336C87889}" destId="{0042309D-E2C9-4DEE-97FC-1E2B8DE4C061}" srcOrd="1" destOrd="0" presId="urn:microsoft.com/office/officeart/2005/8/layout/process4"/>
    <dgm:cxn modelId="{A70670DF-DAC5-424D-AAD4-22113A446EE6}" type="presParOf" srcId="{5ABB481B-94B7-4B7A-90FF-32EAFEE53F39}" destId="{999270F2-040E-41DE-BEC6-FA144CBF91A0}" srcOrd="3" destOrd="0" presId="urn:microsoft.com/office/officeart/2005/8/layout/process4"/>
    <dgm:cxn modelId="{688B4167-D7AE-40FC-A716-C53141837D93}" type="presParOf" srcId="{5ABB481B-94B7-4B7A-90FF-32EAFEE53F39}" destId="{743337FE-2D52-47DB-A631-86CCEB452EC1}" srcOrd="4" destOrd="0" presId="urn:microsoft.com/office/officeart/2005/8/layout/process4"/>
    <dgm:cxn modelId="{5D3F137A-848E-4DA7-9BA3-1FE094A6E16D}" type="presParOf" srcId="{743337FE-2D52-47DB-A631-86CCEB452EC1}" destId="{FC865994-EDE2-4643-8349-2214E421746A}" srcOrd="0" destOrd="0" presId="urn:microsoft.com/office/officeart/2005/8/layout/process4"/>
    <dgm:cxn modelId="{18B59D60-3CD6-45C2-9D8B-621F1C984C04}" type="presParOf" srcId="{743337FE-2D52-47DB-A631-86CCEB452EC1}" destId="{F2B24EEA-BA39-4019-A1CB-945793369805}" srcOrd="1" destOrd="0" presId="urn:microsoft.com/office/officeart/2005/8/layout/process4"/>
    <dgm:cxn modelId="{AD269AA8-B131-4DAF-ACD4-4B0B7CDF5AA5}" type="presParOf" srcId="{743337FE-2D52-47DB-A631-86CCEB452EC1}" destId="{CB151C96-A5F7-458B-8474-2D84DEB10F25}" srcOrd="2" destOrd="0" presId="urn:microsoft.com/office/officeart/2005/8/layout/process4"/>
    <dgm:cxn modelId="{AA703724-3356-41E0-B2E0-6A713A1D9366}" type="presParOf" srcId="{CB151C96-A5F7-458B-8474-2D84DEB10F25}" destId="{7522F35E-830D-4BE1-BB77-15F510864F11}" srcOrd="0" destOrd="0" presId="urn:microsoft.com/office/officeart/2005/8/layout/process4"/>
    <dgm:cxn modelId="{DBEFFBAA-A200-4AD6-BF53-43B3EDDBC84F}" type="presParOf" srcId="{CB151C96-A5F7-458B-8474-2D84DEB10F25}" destId="{7373F467-F0C1-4FC9-833F-278B3093CB0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43A4D-3C35-4009-87DD-B5DA3B86876F}">
      <dsp:nvSpPr>
        <dsp:cNvPr id="0" name=""/>
        <dsp:cNvSpPr/>
      </dsp:nvSpPr>
      <dsp:spPr>
        <a:xfrm>
          <a:off x="0" y="857550"/>
          <a:ext cx="8064896" cy="174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i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 письменный экзамен по казахскому языку /русскому языку</a:t>
          </a: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родному языку для школ с уйгурским/ таджикским/ узбекским языком обучения (язык обучения) отводится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астрономических часа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(1 астрономический час=60 минут) </a:t>
          </a:r>
          <a:br>
            <a:rPr lang="ru-RU" sz="2000" kern="1200" dirty="0">
              <a:latin typeface="Times New Roman" pitchFamily="18" charset="0"/>
              <a:cs typeface="Times New Roman" pitchFamily="18" charset="0"/>
            </a:rPr>
          </a:br>
          <a:endParaRPr lang="ru-RU" sz="2000" kern="1200" dirty="0"/>
        </a:p>
      </dsp:txBody>
      <dsp:txXfrm>
        <a:off x="85386" y="942936"/>
        <a:ext cx="7894124" cy="1578378"/>
      </dsp:txXfrm>
    </dsp:sp>
    <dsp:sp modelId="{FCFDCAEF-63B7-47CA-A312-53D1BE85B70F}">
      <dsp:nvSpPr>
        <dsp:cNvPr id="0" name=""/>
        <dsp:cNvSpPr/>
      </dsp:nvSpPr>
      <dsp:spPr>
        <a:xfrm>
          <a:off x="0" y="2793900"/>
          <a:ext cx="8064896" cy="174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по алгебре и началам анализа </a:t>
          </a:r>
          <a:r>
            <a:rPr lang="ru-RU" sz="20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– 5 астрономических часов.</a:t>
          </a:r>
          <a:endParaRPr lang="ru-RU" sz="2000" kern="1200" dirty="0">
            <a:solidFill>
              <a:srgbClr val="FF0000"/>
            </a:solidFill>
          </a:endParaRPr>
        </a:p>
      </dsp:txBody>
      <dsp:txXfrm>
        <a:off x="85386" y="2879286"/>
        <a:ext cx="7894124" cy="1578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D69BE-1E1B-4684-8142-CE9193FBCB2D}">
      <dsp:nvSpPr>
        <dsp:cNvPr id="0" name=""/>
        <dsp:cNvSpPr/>
      </dsp:nvSpPr>
      <dsp:spPr>
        <a:xfrm>
          <a:off x="0" y="0"/>
          <a:ext cx="84249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6BBE3-A09E-4E55-B38D-29D27424BAA1}">
      <dsp:nvSpPr>
        <dsp:cNvPr id="0" name=""/>
        <dsp:cNvSpPr/>
      </dsp:nvSpPr>
      <dsp:spPr>
        <a:xfrm>
          <a:off x="0" y="0"/>
          <a:ext cx="1684987" cy="5832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Допуск к итоговой аттестации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0" y="0"/>
        <a:ext cx="1684987" cy="5832648"/>
      </dsp:txXfrm>
    </dsp:sp>
    <dsp:sp modelId="{A222DFC2-89FD-453D-A585-6A1E808CF22D}">
      <dsp:nvSpPr>
        <dsp:cNvPr id="0" name=""/>
        <dsp:cNvSpPr/>
      </dsp:nvSpPr>
      <dsp:spPr>
        <a:xfrm>
          <a:off x="1811361" y="91135"/>
          <a:ext cx="6613574" cy="1822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Если обучающийся 11 классов имеет годовые оценки "2" по предметам по которым проводится итоговая аттестация</a:t>
          </a:r>
          <a:r>
            <a:rPr lang="ru-RU" sz="170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17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то до начала итоговой аттестации проводится дополнительное </a:t>
          </a:r>
          <a:r>
            <a:rPr lang="ru-RU" sz="17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суммативное</a:t>
          </a:r>
          <a:r>
            <a:rPr lang="ru-RU" sz="17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оценивание за учебный год по данным предметам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1811361" y="91135"/>
        <a:ext cx="6613574" cy="1822702"/>
      </dsp:txXfrm>
    </dsp:sp>
    <dsp:sp modelId="{CD35E8AE-1968-4F01-B3A9-7B51DE1795C2}">
      <dsp:nvSpPr>
        <dsp:cNvPr id="0" name=""/>
        <dsp:cNvSpPr/>
      </dsp:nvSpPr>
      <dsp:spPr>
        <a:xfrm>
          <a:off x="1684987" y="1913837"/>
          <a:ext cx="67399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A6B64-452D-4208-96EA-06421CAE01A7}">
      <dsp:nvSpPr>
        <dsp:cNvPr id="0" name=""/>
        <dsp:cNvSpPr/>
      </dsp:nvSpPr>
      <dsp:spPr>
        <a:xfrm>
          <a:off x="1811361" y="2004972"/>
          <a:ext cx="6613574" cy="1822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i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После проведенного дополнительного </a:t>
          </a:r>
          <a:r>
            <a:rPr lang="ru-RU" sz="1700" i="1" kern="120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суммативного</a:t>
          </a:r>
          <a:r>
            <a:rPr lang="ru-RU" sz="1700" i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оценивания при получении оценок "3", "4", "5" </a:t>
          </a:r>
          <a:r>
            <a:rPr lang="ru-RU" sz="17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итоговая оценка выставляется на основании результатов экзамена (по пятибалльной шкале) и оценки за дополнительное </a:t>
          </a:r>
          <a:r>
            <a:rPr lang="ru-RU" sz="17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суммативное</a:t>
          </a:r>
          <a:r>
            <a:rPr lang="ru-RU" sz="17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оценивание за учебный год (по пятибалльной шкале) в процентном соотношении 30 на 70. Округление итоговой оценки проводится к ближайшему целому.</a:t>
          </a:r>
          <a:br>
            <a:rPr lang="ru-RU" sz="17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1700" kern="1200" dirty="0">
            <a:solidFill>
              <a:schemeClr val="tx1"/>
            </a:solidFill>
          </a:endParaRPr>
        </a:p>
      </dsp:txBody>
      <dsp:txXfrm>
        <a:off x="1811361" y="2004972"/>
        <a:ext cx="6613574" cy="1822702"/>
      </dsp:txXfrm>
    </dsp:sp>
    <dsp:sp modelId="{C71F050F-5A00-414E-AA34-E2B05E00364A}">
      <dsp:nvSpPr>
        <dsp:cNvPr id="0" name=""/>
        <dsp:cNvSpPr/>
      </dsp:nvSpPr>
      <dsp:spPr>
        <a:xfrm>
          <a:off x="1684987" y="3827675"/>
          <a:ext cx="67399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39DFD-A5BF-4A44-BB2C-9E07CC9BACE1}">
      <dsp:nvSpPr>
        <dsp:cNvPr id="0" name=""/>
        <dsp:cNvSpPr/>
      </dsp:nvSpPr>
      <dsp:spPr>
        <a:xfrm>
          <a:off x="1811361" y="3918810"/>
          <a:ext cx="6613574" cy="1822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i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При получении оценки "2" за дополнительное </a:t>
          </a:r>
          <a:r>
            <a:rPr lang="ru-RU" sz="1700" i="1" kern="120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суммативное</a:t>
          </a:r>
          <a:r>
            <a:rPr lang="ru-RU" sz="1700" i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оценивание за учебный год</a:t>
          </a:r>
          <a:r>
            <a:rPr lang="ru-RU" sz="1700" kern="1200" dirty="0">
              <a:latin typeface="Times New Roman" pitchFamily="18" charset="0"/>
              <a:cs typeface="Times New Roman" pitchFamily="18" charset="0"/>
            </a:rPr>
            <a:t> </a:t>
          </a:r>
          <a:r>
            <a:rPr lang="ru-RU" sz="17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обучающиеся 11 класса не допускаются к итоговой аттестации и получают справку о незавершенном общем среднем образовании</a:t>
          </a:r>
          <a:r>
            <a:rPr lang="ru-RU" sz="17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700" kern="1200" dirty="0"/>
        </a:p>
      </dsp:txBody>
      <dsp:txXfrm>
        <a:off x="1811361" y="3918810"/>
        <a:ext cx="6613574" cy="1822702"/>
      </dsp:txXfrm>
    </dsp:sp>
    <dsp:sp modelId="{12ACDAC3-8A93-4F66-8055-FEA6FC72E63A}">
      <dsp:nvSpPr>
        <dsp:cNvPr id="0" name=""/>
        <dsp:cNvSpPr/>
      </dsp:nvSpPr>
      <dsp:spPr>
        <a:xfrm>
          <a:off x="1684987" y="5741512"/>
          <a:ext cx="67399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5B773-A4BC-478F-8B5C-1474AA6ED659}">
      <dsp:nvSpPr>
        <dsp:cNvPr id="0" name=""/>
        <dsp:cNvSpPr/>
      </dsp:nvSpPr>
      <dsp:spPr>
        <a:xfrm>
          <a:off x="0" y="0"/>
          <a:ext cx="806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C5707-6798-44FF-B110-F308B72E26DD}">
      <dsp:nvSpPr>
        <dsp:cNvPr id="0" name=""/>
        <dsp:cNvSpPr/>
      </dsp:nvSpPr>
      <dsp:spPr>
        <a:xfrm>
          <a:off x="0" y="0"/>
          <a:ext cx="1612979" cy="4568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 dirty="0"/>
        </a:p>
      </dsp:txBody>
      <dsp:txXfrm>
        <a:off x="0" y="0"/>
        <a:ext cx="1612979" cy="4568056"/>
      </dsp:txXfrm>
    </dsp:sp>
    <dsp:sp modelId="{F1F18CD4-C12D-4788-B56F-33B23190A6C9}">
      <dsp:nvSpPr>
        <dsp:cNvPr id="0" name=""/>
        <dsp:cNvSpPr/>
      </dsp:nvSpPr>
      <dsp:spPr>
        <a:xfrm>
          <a:off x="1733952" y="83309"/>
          <a:ext cx="6330943" cy="1666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Освобождение обучающихся от учебных предметов</a:t>
          </a:r>
          <a:endParaRPr lang="ru-RU" sz="2000" kern="1200" dirty="0">
            <a:solidFill>
              <a:srgbClr val="FF0000"/>
            </a:solidFill>
          </a:endParaRPr>
        </a:p>
      </dsp:txBody>
      <dsp:txXfrm>
        <a:off x="1733952" y="83309"/>
        <a:ext cx="6330943" cy="1666180"/>
      </dsp:txXfrm>
    </dsp:sp>
    <dsp:sp modelId="{3FCE7B0B-E3E6-4B06-8AF9-FEC010F5C169}">
      <dsp:nvSpPr>
        <dsp:cNvPr id="0" name=""/>
        <dsp:cNvSpPr/>
      </dsp:nvSpPr>
      <dsp:spPr>
        <a:xfrm>
          <a:off x="1612979" y="1749489"/>
          <a:ext cx="64519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8EE5E-EB7D-4B33-B9DD-8694E1B2DF52}">
      <dsp:nvSpPr>
        <dsp:cNvPr id="0" name=""/>
        <dsp:cNvSpPr/>
      </dsp:nvSpPr>
      <dsp:spPr>
        <a:xfrm>
          <a:off x="1733952" y="1832798"/>
          <a:ext cx="6330943" cy="2647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"Художественный труд", "Начальная военная и технологическая подготовка" и "Физическая культура« </a:t>
          </a: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в порядке, установленном законодательством Республики Казахстан, не влияет на успеваемость, допуск к итоговой аттестации.</a:t>
          </a:r>
          <a:endParaRPr lang="ru-RU" sz="1600" kern="1200" dirty="0"/>
        </a:p>
      </dsp:txBody>
      <dsp:txXfrm>
        <a:off x="1733952" y="1832798"/>
        <a:ext cx="6330943" cy="2647544"/>
      </dsp:txXfrm>
    </dsp:sp>
    <dsp:sp modelId="{B4501336-4480-4F9C-AD9E-1F9B2CA32B3F}">
      <dsp:nvSpPr>
        <dsp:cNvPr id="0" name=""/>
        <dsp:cNvSpPr/>
      </dsp:nvSpPr>
      <dsp:spPr>
        <a:xfrm>
          <a:off x="1612979" y="4480342"/>
          <a:ext cx="64519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07E047-1A88-4FCD-98C8-D6C8D1F5DF38}">
      <dsp:nvSpPr>
        <dsp:cNvPr id="0" name=""/>
        <dsp:cNvSpPr/>
      </dsp:nvSpPr>
      <dsp:spPr>
        <a:xfrm>
          <a:off x="0" y="4499741"/>
          <a:ext cx="8640960" cy="1980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 зависимости от каждого конкретного случая необходимо представить соответствующие документы, на основании которых будет выпущен приказ об освобождении обучающихся от итоговой </a:t>
          </a:r>
          <a:r>
            <a:rPr lang="ru-RU" sz="1400" b="0" kern="120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аттестации.Этими</a:t>
          </a:r>
          <a:r>
            <a:rPr lang="ru-RU" sz="1400" b="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документами могут являться:</a:t>
          </a:r>
        </a:p>
      </dsp:txBody>
      <dsp:txXfrm>
        <a:off x="0" y="4499741"/>
        <a:ext cx="8640960" cy="1069698"/>
      </dsp:txXfrm>
    </dsp:sp>
    <dsp:sp modelId="{8D5D8037-F125-49EC-A8BF-4BDE05B883FC}">
      <dsp:nvSpPr>
        <dsp:cNvPr id="0" name=""/>
        <dsp:cNvSpPr/>
      </dsp:nvSpPr>
      <dsp:spPr>
        <a:xfrm>
          <a:off x="0" y="5529821"/>
          <a:ext cx="4320480" cy="911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заключения врачебно-консультационной комиссии согласно форме № 035-1/у;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выписки из решения педсовета и ходатайства школы, для категории обучающихся указанных выше, заверенные подписью директора школы и печатью школы.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9821"/>
        <a:ext cx="4320480" cy="911224"/>
      </dsp:txXfrm>
    </dsp:sp>
    <dsp:sp modelId="{E99B7CA9-22F2-4399-AFBC-F4DD7A3927DF}">
      <dsp:nvSpPr>
        <dsp:cNvPr id="0" name=""/>
        <dsp:cNvSpPr/>
      </dsp:nvSpPr>
      <dsp:spPr>
        <a:xfrm>
          <a:off x="4320480" y="5544619"/>
          <a:ext cx="4320480" cy="911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подлинники и копий табелей успеваемости учащихся, заверенные подписью директора школы и печатью школы.</a:t>
          </a:r>
        </a:p>
      </dsp:txBody>
      <dsp:txXfrm>
        <a:off x="4320480" y="5544619"/>
        <a:ext cx="4320480" cy="911224"/>
      </dsp:txXfrm>
    </dsp:sp>
    <dsp:sp modelId="{3DFCCFA3-9DB2-4FDC-A9DF-837727895168}">
      <dsp:nvSpPr>
        <dsp:cNvPr id="0" name=""/>
        <dsp:cNvSpPr/>
      </dsp:nvSpPr>
      <dsp:spPr>
        <a:xfrm rot="10800000">
          <a:off x="0" y="2190046"/>
          <a:ext cx="8640960" cy="233940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участники летних учебно-тренировочных сборов, кандидаты в сборную команду Республики Казахстан для участия в международных олимпиадах (соревнованиях)</a:t>
          </a:r>
        </a:p>
      </dsp:txBody>
      <dsp:txXfrm rot="-10800000">
        <a:off x="0" y="2190046"/>
        <a:ext cx="8640960" cy="821132"/>
      </dsp:txXfrm>
    </dsp:sp>
    <dsp:sp modelId="{106D73EE-EA85-4996-9A6E-D629E7569612}">
      <dsp:nvSpPr>
        <dsp:cNvPr id="0" name=""/>
        <dsp:cNvSpPr/>
      </dsp:nvSpPr>
      <dsp:spPr>
        <a:xfrm>
          <a:off x="0" y="2905798"/>
          <a:ext cx="4320480" cy="9109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в случае смерти близких родственников (родители, дети, усыновители, усыновлённые полнородные 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неполнородные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братья и сестры, дедушка, бабушка)</a:t>
          </a:r>
        </a:p>
      </dsp:txBody>
      <dsp:txXfrm>
        <a:off x="0" y="2905798"/>
        <a:ext cx="4320480" cy="910951"/>
      </dsp:txXfrm>
    </dsp:sp>
    <dsp:sp modelId="{0042309D-E2C9-4DEE-97FC-1E2B8DE4C061}">
      <dsp:nvSpPr>
        <dsp:cNvPr id="0" name=""/>
        <dsp:cNvSpPr/>
      </dsp:nvSpPr>
      <dsp:spPr>
        <a:xfrm>
          <a:off x="4320480" y="2905798"/>
          <a:ext cx="4320480" cy="9109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при чрезвычайных ситуаций социального, природного и техногенного характера.</a:t>
          </a:r>
        </a:p>
      </dsp:txBody>
      <dsp:txXfrm>
        <a:off x="4320480" y="2905798"/>
        <a:ext cx="4320480" cy="910951"/>
      </dsp:txXfrm>
    </dsp:sp>
    <dsp:sp modelId="{F2B24EEA-BA39-4019-A1CB-945793369805}">
      <dsp:nvSpPr>
        <dsp:cNvPr id="0" name=""/>
        <dsp:cNvSpPr/>
      </dsp:nvSpPr>
      <dsp:spPr>
        <a:xfrm rot="10800000">
          <a:off x="0" y="55"/>
          <a:ext cx="8640960" cy="221970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Учащиеся 11  классов освобождаются от итоговой аттестации</a:t>
          </a:r>
          <a:r>
            <a:rPr lang="ru-RU" sz="140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 приказами руководителей управлений образования, обучающиеся республиканских школ – приказом Министра образования и науки Республики Казахстан в следующих случаях:</a:t>
          </a:r>
        </a:p>
      </dsp:txBody>
      <dsp:txXfrm rot="-10800000">
        <a:off x="0" y="55"/>
        <a:ext cx="8640960" cy="779116"/>
      </dsp:txXfrm>
    </dsp:sp>
    <dsp:sp modelId="{7522F35E-830D-4BE1-BB77-15F510864F11}">
      <dsp:nvSpPr>
        <dsp:cNvPr id="0" name=""/>
        <dsp:cNvSpPr/>
      </dsp:nvSpPr>
      <dsp:spPr>
        <a:xfrm>
          <a:off x="0" y="655955"/>
          <a:ext cx="4320480" cy="9109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по состоянию здоровья;</a:t>
          </a:r>
        </a:p>
      </dsp:txBody>
      <dsp:txXfrm>
        <a:off x="0" y="655955"/>
        <a:ext cx="4320480" cy="910951"/>
      </dsp:txXfrm>
    </dsp:sp>
    <dsp:sp modelId="{7373F467-F0C1-4FC9-833F-278B3093CB04}">
      <dsp:nvSpPr>
        <dsp:cNvPr id="0" name=""/>
        <dsp:cNvSpPr/>
      </dsp:nvSpPr>
      <dsp:spPr>
        <a:xfrm>
          <a:off x="4320480" y="655955"/>
          <a:ext cx="4320480" cy="9109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инвалиды І-II группы, инвалиды детства, дети-инвалиды</a:t>
          </a:r>
        </a:p>
      </dsp:txBody>
      <dsp:txXfrm>
        <a:off x="4320480" y="655955"/>
        <a:ext cx="4320480" cy="910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090897"/>
            <a:ext cx="4176464" cy="1371609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(государственные выпускные экзамены) 11  класс Казахстан 2024</a:t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43360" y="581299"/>
            <a:ext cx="4248472" cy="5765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Что такое государственная итоговая аттестация в школе?</a:t>
            </a:r>
          </a:p>
          <a:p>
            <a:pPr algn="ctr"/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43360" y="1412776"/>
            <a:ext cx="4248472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Итоговая аттестация в школе 11 класс в Казахстане 2024: правила проведения, предметы, сроки, форма выпускных экзаменов.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43360" y="2636912"/>
            <a:ext cx="4248472" cy="5851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Как проходят государственные выпускные экзамены в школе после 11 класса. 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7011" y="3618098"/>
            <a:ext cx="4248472" cy="457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Подготовка к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госэкзаменам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7011" y="4437112"/>
            <a:ext cx="4248472" cy="9109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Что делать если не сдали итоговую аттестацию, как пересдать, кто освобождается от итоговой аттестации, кто может сдать досрочно 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6449" y="5667065"/>
            <a:ext cx="4230295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Шкала перевода баллов тестирования в оценки аттестата об общем среднем образовании и многое другое. </a:t>
            </a:r>
          </a:p>
          <a:p>
            <a:endParaRPr lang="ru-RU" sz="1200" dirty="0">
              <a:solidFill>
                <a:srgbClr val="0066FF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846698"/>
            <a:ext cx="37157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Приказ Министра образования и науки РК от 18 марта 2008 года № 125</a:t>
            </a: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«Об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образования»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7737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Autofit/>
          </a:bodyPr>
          <a:lstStyle/>
          <a:p>
            <a:pPr algn="ctr"/>
            <a:b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(государственные выпускные экзамены) 11  класс Казахстан 2024</a:t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19490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Итоговая аттестация в 11  классе проходит в устной и письменной формах, а не только письменно, как было ранее.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Устным сделали экзамен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истории Казахстана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Задания будут на основе пройденного материала. Школьникам на экзамене нужно будет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выбрать один билет из 30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ответить на вопросы в нем.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каждом билете по 3 вопроса.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Ну, все, как в старые добрые времена. При оценивании будут учитываться: как учащийся отвечает на вопросы, строит свой ответ, выражает свою точку зрения, делает выводы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аппелирует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историческими фактами.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Максимальный балл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который смогут набрать выпускники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Истории Казахстана - 30 баллов.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9490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Согласно приказа Министра просвещения Республики Казахстан от 4 октября 2023 года № 304 , «Об определении сроков начала и завершения 2023-2024 учебного года, а также сроков проведения итоговой аттестации обучающихся в организациях среднего образования» государственные выпускные   экзамены обучающихся 11-х  классов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пройдут в период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31 мая по 11 июня 2024 года.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5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208918"/>
              </p:ext>
            </p:extLst>
          </p:nvPr>
        </p:nvGraphicFramePr>
        <p:xfrm>
          <a:off x="395536" y="1456873"/>
          <a:ext cx="8424936" cy="515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6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181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Форма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181">
                <a:tc>
                  <a:txBody>
                    <a:bodyPr/>
                    <a:lstStyle/>
                    <a:p>
                      <a:r>
                        <a:rPr lang="kk-KZ" sz="14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казахский язык /русский язык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родной язык для школ с уйгурским/ таджикским/ узбекским языком обучения (язык обучения)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Письменный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экзамен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мая 2024 года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16">
                <a:tc>
                  <a:txBody>
                    <a:bodyPr/>
                    <a:lstStyle/>
                    <a:p>
                      <a:r>
                        <a:rPr lang="kk-KZ" sz="14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 и начала анализа 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Письменный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мая 2024 года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181">
                <a:tc>
                  <a:txBody>
                    <a:bodyPr/>
                    <a:lstStyle/>
                    <a:p>
                      <a:r>
                        <a:rPr lang="kk-KZ" sz="14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Истории Казахстана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Устный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июня 20234 года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134">
                <a:tc>
                  <a:txBody>
                    <a:bodyPr/>
                    <a:lstStyle/>
                    <a:p>
                      <a:r>
                        <a:rPr lang="kk-KZ" sz="14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казахский язык и литература в школах/классах с русским/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узбекским/ уйгурским / таджикским языком обучения и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 и литература в школах/классах с казахским языком обучения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Письменный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июня 2024 года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1134">
                <a:tc>
                  <a:txBody>
                    <a:bodyPr/>
                    <a:lstStyle/>
                    <a:p>
                      <a:r>
                        <a:rPr lang="kk-KZ" sz="14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выбору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(Физика, Химия, Биология, География, Геометрия, Всемирная история, Основы права, Литература, Иностранный язык (английский/французский/немецкий), Информатика)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Письменный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июня 2024 года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5576" y="26064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школе все выпускники в РК, освоившие общеобразовательные учебные программы общего среднего образования как и в прошлом году, будут сдавать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Итоговую аттестацию (выпускные экзамены) в виде 5 экзаменов, один из них по выбору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384185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Эти экзамены будут проходить на базе школ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52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98814195"/>
              </p:ext>
            </p:extLst>
          </p:nvPr>
        </p:nvGraphicFramePr>
        <p:xfrm>
          <a:off x="683568" y="764704"/>
          <a:ext cx="80648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022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57468610"/>
              </p:ext>
            </p:extLst>
          </p:nvPr>
        </p:nvGraphicFramePr>
        <p:xfrm>
          <a:off x="395536" y="620688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373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85600229"/>
              </p:ext>
            </p:extLst>
          </p:nvPr>
        </p:nvGraphicFramePr>
        <p:xfrm>
          <a:off x="683568" y="1268760"/>
          <a:ext cx="8064896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98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8418112"/>
              </p:ext>
            </p:extLst>
          </p:nvPr>
        </p:nvGraphicFramePr>
        <p:xfrm>
          <a:off x="323528" y="188640"/>
          <a:ext cx="864096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22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1412776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FF0000"/>
                </a:solidFill>
              </a:rPr>
              <a:t>Выпускник, заболевший в период итоговой аттестации</a:t>
            </a:r>
            <a:r>
              <a:rPr lang="ru-RU" b="1" dirty="0"/>
              <a:t>,</a:t>
            </a:r>
            <a:r>
              <a:rPr lang="ru-RU" dirty="0"/>
              <a:t> сдает пропущенные экзамены после выздоровления.</a:t>
            </a:r>
          </a:p>
        </p:txBody>
      </p:sp>
    </p:spTree>
    <p:extLst>
      <p:ext uri="{BB962C8B-B14F-4D97-AF65-F5344CB8AC3E}">
        <p14:creationId xmlns:p14="http://schemas.microsoft.com/office/powerpoint/2010/main" val="1025542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912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Ясность</vt:lpstr>
      <vt:lpstr>     Государственная итоговая аттестация (государственные выпускные экзамены) 11  класс Казахстан 2024 </vt:lpstr>
      <vt:lpstr> Государственная итоговая аттестация (государственные выпускные экзамены) 11  класс Казахстан 2024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Государственная итоговая аттестация (государственные выпускные экзамены) 11 (12) класс Казахстан 2023 </dc:title>
  <dc:creator>User</dc:creator>
  <cp:lastModifiedBy>7</cp:lastModifiedBy>
  <cp:revision>32</cp:revision>
  <dcterms:created xsi:type="dcterms:W3CDTF">2023-03-14T09:49:28Z</dcterms:created>
  <dcterms:modified xsi:type="dcterms:W3CDTF">2024-02-26T13:41:52Z</dcterms:modified>
</cp:coreProperties>
</file>